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ink/ink39.xml" ContentType="application/inkml+xml"/>
  <Override PartName="/ppt/ink/ink40.xml" ContentType="application/inkml+xml"/>
  <Override PartName="/ppt/ink/ink41.xml" ContentType="application/inkml+xml"/>
  <Override PartName="/ppt/ink/ink42.xml" ContentType="application/inkml+xml"/>
  <Override PartName="/ppt/ink/ink43.xml" ContentType="application/inkml+xml"/>
  <Override PartName="/ppt/ink/ink44.xml" ContentType="application/inkml+xml"/>
  <Override PartName="/ppt/ink/ink45.xml" ContentType="application/inkml+xml"/>
  <Override PartName="/ppt/ink/ink46.xml" ContentType="application/inkml+xml"/>
  <Override PartName="/ppt/ink/ink47.xml" ContentType="application/inkml+xml"/>
  <Override PartName="/ppt/ink/ink48.xml" ContentType="application/inkml+xml"/>
  <Override PartName="/ppt/ink/ink49.xml" ContentType="application/inkml+xml"/>
  <Override PartName="/ppt/ink/ink50.xml" ContentType="application/inkml+xml"/>
  <Override PartName="/ppt/ink/ink51.xml" ContentType="application/inkml+xml"/>
  <Override PartName="/ppt/ink/ink52.xml" ContentType="application/inkml+xml"/>
  <Override PartName="/ppt/ink/ink53.xml" ContentType="application/inkml+xml"/>
  <Override PartName="/ppt/ink/ink54.xml" ContentType="application/inkml+xml"/>
  <Override PartName="/ppt/ink/ink55.xml" ContentType="application/inkml+xml"/>
  <Override PartName="/ppt/ink/ink56.xml" ContentType="application/inkml+xml"/>
  <Override PartName="/ppt/ink/ink57.xml" ContentType="application/inkml+xml"/>
  <Override PartName="/ppt/ink/ink58.xml" ContentType="application/inkml+xml"/>
  <Override PartName="/ppt/ink/ink59.xml" ContentType="application/inkml+xml"/>
  <Override PartName="/ppt/ink/ink60.xml" ContentType="application/inkml+xml"/>
  <Override PartName="/ppt/ink/ink61.xml" ContentType="application/inkml+xml"/>
  <Override PartName="/ppt/ink/ink62.xml" ContentType="application/inkml+xml"/>
  <Override PartName="/ppt/ink/ink63.xml" ContentType="application/inkml+xml"/>
  <Override PartName="/ppt/ink/ink64.xml" ContentType="application/inkml+xml"/>
  <Override PartName="/ppt/ink/ink65.xml" ContentType="application/inkml+xml"/>
  <Override PartName="/ppt/ink/ink66.xml" ContentType="application/inkml+xml"/>
  <Override PartName="/ppt/ink/ink67.xml" ContentType="application/inkml+xml"/>
  <Override PartName="/ppt/ink/ink68.xml" ContentType="application/inkml+xml"/>
  <Override PartName="/ppt/ink/ink69.xml" ContentType="application/inkml+xml"/>
  <Override PartName="/ppt/ink/ink70.xml" ContentType="application/inkml+xml"/>
  <Override PartName="/ppt/ink/ink71.xml" ContentType="application/inkml+xml"/>
  <Override PartName="/ppt/ink/ink72.xml" ContentType="application/inkml+xml"/>
  <Override PartName="/ppt/ink/ink73.xml" ContentType="application/inkml+xml"/>
  <Override PartName="/ppt/ink/ink74.xml" ContentType="application/inkml+xml"/>
  <Override PartName="/ppt/ink/ink75.xml" ContentType="application/inkml+xml"/>
  <Override PartName="/ppt/ink/ink76.xml" ContentType="application/inkml+xml"/>
  <Override PartName="/ppt/ink/ink77.xml" ContentType="application/inkml+xml"/>
  <Override PartName="/ppt/ink/ink78.xml" ContentType="application/inkml+xml"/>
  <Override PartName="/ppt/ink/ink79.xml" ContentType="application/inkml+xml"/>
  <Override PartName="/ppt/ink/ink80.xml" ContentType="application/inkml+xml"/>
  <Override PartName="/ppt/ink/ink81.xml" ContentType="application/inkml+xml"/>
  <Override PartName="/ppt/ink/ink82.xml" ContentType="application/inkml+xml"/>
  <Override PartName="/ppt/ink/ink83.xml" ContentType="application/inkml+xml"/>
  <Override PartName="/ppt/ink/ink84.xml" ContentType="application/inkml+xml"/>
  <Override PartName="/ppt/ink/ink85.xml" ContentType="application/inkml+xml"/>
  <Override PartName="/ppt/ink/ink86.xml" ContentType="application/inkml+xml"/>
  <Override PartName="/ppt/ink/ink87.xml" ContentType="application/inkml+xml"/>
  <Override PartName="/ppt/ink/ink88.xml" ContentType="application/inkml+xml"/>
  <Override PartName="/ppt/ink/ink89.xml" ContentType="application/inkml+xml"/>
  <Override PartName="/ppt/ink/ink90.xml" ContentType="application/inkml+xml"/>
  <Override PartName="/ppt/ink/ink91.xml" ContentType="application/inkml+xml"/>
  <Override PartName="/ppt/ink/ink92.xml" ContentType="application/inkml+xml"/>
  <Override PartName="/ppt/ink/ink93.xml" ContentType="application/inkml+xml"/>
  <Override PartName="/ppt/ink/ink94.xml" ContentType="application/inkml+xml"/>
  <Override PartName="/ppt/ink/ink95.xml" ContentType="application/inkml+xml"/>
  <Override PartName="/ppt/ink/ink96.xml" ContentType="application/inkml+xml"/>
  <Override PartName="/ppt/ink/ink97.xml" ContentType="application/inkml+xml"/>
  <Override PartName="/ppt/ink/ink98.xml" ContentType="application/inkml+xml"/>
  <Override PartName="/ppt/ink/ink99.xml" ContentType="application/inkml+xml"/>
  <Override PartName="/ppt/ink/ink100.xml" ContentType="application/inkml+xml"/>
  <Override PartName="/ppt/ink/ink101.xml" ContentType="application/inkml+xml"/>
  <Override PartName="/ppt/ink/ink102.xml" ContentType="application/inkml+xml"/>
  <Override PartName="/ppt/ink/ink103.xml" ContentType="application/inkml+xml"/>
  <Override PartName="/ppt/ink/ink104.xml" ContentType="application/inkml+xml"/>
  <Override PartName="/ppt/ink/ink105.xml" ContentType="application/inkml+xml"/>
  <Override PartName="/ppt/ink/ink106.xml" ContentType="application/inkml+xml"/>
  <Override PartName="/ppt/ink/ink107.xml" ContentType="application/inkml+xml"/>
  <Override PartName="/ppt/ink/ink108.xml" ContentType="application/inkml+xml"/>
  <Override PartName="/ppt/ink/ink109.xml" ContentType="application/inkml+xml"/>
  <Override PartName="/ppt/ink/ink110.xml" ContentType="application/inkml+xml"/>
  <Override PartName="/ppt/ink/ink111.xml" ContentType="application/inkml+xml"/>
  <Override PartName="/ppt/ink/ink112.xml" ContentType="application/inkml+xml"/>
  <Override PartName="/ppt/ink/ink113.xml" ContentType="application/inkml+xml"/>
  <Override PartName="/ppt/ink/ink114.xml" ContentType="application/inkml+xml"/>
  <Override PartName="/ppt/ink/ink115.xml" ContentType="application/inkml+xml"/>
  <Override PartName="/ppt/ink/ink116.xml" ContentType="application/inkml+xml"/>
  <Override PartName="/ppt/ink/ink117.xml" ContentType="application/inkml+xml"/>
  <Override PartName="/ppt/ink/ink118.xml" ContentType="application/inkml+xml"/>
  <Override PartName="/ppt/ink/ink119.xml" ContentType="application/inkml+xml"/>
  <Override PartName="/ppt/ink/ink120.xml" ContentType="application/inkml+xml"/>
  <Override PartName="/ppt/ink/ink121.xml" ContentType="application/inkml+xml"/>
  <Override PartName="/ppt/ink/ink122.xml" ContentType="application/inkml+xml"/>
  <Override PartName="/ppt/ink/ink123.xml" ContentType="application/inkml+xml"/>
  <Override PartName="/ppt/ink/ink124.xml" ContentType="application/inkml+xml"/>
  <Override PartName="/ppt/ink/ink125.xml" ContentType="application/inkml+xml"/>
  <Override PartName="/ppt/ink/ink126.xml" ContentType="application/inkml+xml"/>
  <Override PartName="/ppt/ink/ink127.xml" ContentType="application/inkml+xml"/>
  <Override PartName="/ppt/ink/ink128.xml" ContentType="application/inkml+xml"/>
  <Override PartName="/ppt/ink/ink129.xml" ContentType="application/inkml+xml"/>
  <Override PartName="/ppt/ink/ink130.xml" ContentType="application/inkml+xml"/>
  <Override PartName="/ppt/ink/ink131.xml" ContentType="application/inkml+xml"/>
  <Override PartName="/ppt/ink/ink132.xml" ContentType="application/inkml+xml"/>
  <Override PartName="/ppt/ink/ink133.xml" ContentType="application/inkml+xml"/>
  <Override PartName="/ppt/ink/ink134.xml" ContentType="application/inkml+xml"/>
  <Override PartName="/ppt/ink/ink135.xml" ContentType="application/inkml+xml"/>
  <Override PartName="/ppt/ink/ink136.xml" ContentType="application/inkml+xml"/>
  <Override PartName="/ppt/ink/ink137.xml" ContentType="application/inkml+xml"/>
  <Override PartName="/ppt/ink/ink138.xml" ContentType="application/inkml+xml"/>
  <Override PartName="/ppt/ink/ink139.xml" ContentType="application/inkml+xml"/>
  <Override PartName="/ppt/ink/ink140.xml" ContentType="application/inkml+xml"/>
  <Override PartName="/ppt/ink/ink141.xml" ContentType="application/inkml+xml"/>
  <Override PartName="/ppt/ink/ink142.xml" ContentType="application/inkml+xml"/>
  <Override PartName="/ppt/ink/ink143.xml" ContentType="application/inkml+xml"/>
  <Override PartName="/ppt/ink/ink144.xml" ContentType="application/inkml+xml"/>
  <Override PartName="/ppt/ink/ink145.xml" ContentType="application/inkml+xml"/>
  <Override PartName="/ppt/ink/ink146.xml" ContentType="application/inkml+xml"/>
  <Override PartName="/ppt/ink/ink147.xml" ContentType="application/inkml+xml"/>
  <Override PartName="/ppt/ink/ink148.xml" ContentType="application/inkml+xml"/>
  <Override PartName="/ppt/ink/ink149.xml" ContentType="application/inkml+xml"/>
  <Override PartName="/ppt/ink/ink150.xml" ContentType="application/inkml+xml"/>
  <Override PartName="/ppt/ink/ink151.xml" ContentType="application/inkml+xml"/>
  <Override PartName="/ppt/ink/ink152.xml" ContentType="application/inkml+xml"/>
  <Override PartName="/ppt/ink/ink153.xml" ContentType="application/inkml+xml"/>
  <Override PartName="/ppt/ink/ink154.xml" ContentType="application/inkml+xml"/>
  <Override PartName="/ppt/ink/ink155.xml" ContentType="application/inkml+xml"/>
  <Override PartName="/ppt/ink/ink156.xml" ContentType="application/inkml+xml"/>
  <Override PartName="/ppt/ink/ink157.xml" ContentType="application/inkml+xml"/>
  <Override PartName="/ppt/ink/ink158.xml" ContentType="application/inkml+xml"/>
  <Override PartName="/ppt/ink/ink159.xml" ContentType="application/inkml+xml"/>
  <Override PartName="/ppt/ink/ink160.xml" ContentType="application/inkml+xml"/>
  <Override PartName="/ppt/ink/ink161.xml" ContentType="application/inkml+xml"/>
  <Override PartName="/ppt/ink/ink162.xml" ContentType="application/inkml+xml"/>
  <Override PartName="/ppt/ink/ink163.xml" ContentType="application/inkml+xml"/>
  <Override PartName="/ppt/ink/ink164.xml" ContentType="application/inkml+xml"/>
  <Override PartName="/ppt/ink/ink165.xml" ContentType="application/inkml+xml"/>
  <Override PartName="/ppt/ink/ink166.xml" ContentType="application/inkml+xml"/>
  <Override PartName="/ppt/ink/ink167.xml" ContentType="application/inkml+xml"/>
  <Override PartName="/ppt/ink/ink168.xml" ContentType="application/inkml+xml"/>
  <Override PartName="/ppt/ink/ink169.xml" ContentType="application/inkml+xml"/>
  <Override PartName="/ppt/ink/ink170.xml" ContentType="application/inkml+xml"/>
  <Override PartName="/ppt/ink/ink171.xml" ContentType="application/inkml+xml"/>
  <Override PartName="/ppt/ink/ink172.xml" ContentType="application/inkml+xml"/>
  <Override PartName="/ppt/ink/ink173.xml" ContentType="application/inkml+xml"/>
  <Override PartName="/ppt/ink/ink174.xml" ContentType="application/inkml+xml"/>
  <Override PartName="/ppt/ink/ink175.xml" ContentType="application/inkml+xml"/>
  <Override PartName="/ppt/ink/ink176.xml" ContentType="application/inkml+xml"/>
  <Override PartName="/ppt/ink/ink177.xml" ContentType="application/inkml+xml"/>
  <Override PartName="/ppt/ink/ink178.xml" ContentType="application/inkml+xml"/>
  <Override PartName="/ppt/ink/ink179.xml" ContentType="application/inkml+xml"/>
  <Override PartName="/ppt/ink/ink180.xml" ContentType="application/inkml+xml"/>
  <Override PartName="/ppt/ink/ink181.xml" ContentType="application/inkml+xml"/>
  <Override PartName="/ppt/ink/ink182.xml" ContentType="application/inkml+xml"/>
  <Override PartName="/ppt/ink/ink183.xml" ContentType="application/inkml+xml"/>
  <Override PartName="/ppt/ink/ink184.xml" ContentType="application/inkml+xml"/>
  <Override PartName="/ppt/ink/ink185.xml" ContentType="application/inkml+xml"/>
  <Override PartName="/ppt/ink/ink186.xml" ContentType="application/inkml+xml"/>
  <Override PartName="/ppt/ink/ink187.xml" ContentType="application/inkml+xml"/>
  <Override PartName="/ppt/ink/ink188.xml" ContentType="application/inkml+xml"/>
  <Override PartName="/ppt/ink/ink189.xml" ContentType="application/inkml+xml"/>
  <Override PartName="/ppt/ink/ink190.xml" ContentType="application/inkml+xml"/>
  <Override PartName="/ppt/ink/ink191.xml" ContentType="application/inkml+xml"/>
  <Override PartName="/ppt/ink/ink192.xml" ContentType="application/inkml+xml"/>
  <Override PartName="/ppt/ink/ink193.xml" ContentType="application/inkml+xml"/>
  <Override PartName="/ppt/ink/ink194.xml" ContentType="application/inkml+xml"/>
  <Override PartName="/ppt/ink/ink195.xml" ContentType="application/inkml+xml"/>
  <Override PartName="/ppt/ink/ink196.xml" ContentType="application/inkml+xml"/>
  <Override PartName="/ppt/ink/ink197.xml" ContentType="application/inkml+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2" r:id="rId7"/>
    <p:sldId id="267" r:id="rId8"/>
    <p:sldId id="268" r:id="rId9"/>
    <p:sldId id="269" r:id="rId10"/>
    <p:sldId id="261" r:id="rId11"/>
    <p:sldId id="263" r:id="rId12"/>
    <p:sldId id="264" r:id="rId13"/>
    <p:sldId id="266" r:id="rId1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00" autoAdjust="0"/>
    <p:restoredTop sz="76916" autoAdjust="0"/>
  </p:normalViewPr>
  <p:slideViewPr>
    <p:cSldViewPr snapToGrid="0" showGuides="1">
      <p:cViewPr>
        <p:scale>
          <a:sx n="75" d="100"/>
          <a:sy n="75" d="100"/>
        </p:scale>
        <p:origin x="760" y="1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snu Wardana Triska Syattwa" userId="6b147c9905afa776" providerId="LiveId" clId="{2F60DF13-7563-426C-A361-E2C254E12E96}"/>
    <pc:docChg chg="custSel modSld">
      <pc:chgData name="Wisnu Wardana Triska Syattwa" userId="6b147c9905afa776" providerId="LiveId" clId="{2F60DF13-7563-426C-A361-E2C254E12E96}" dt="2021-09-24T06:16:02.632" v="111" actId="20577"/>
      <pc:docMkLst>
        <pc:docMk/>
      </pc:docMkLst>
      <pc:sldChg chg="delSp modSp mod">
        <pc:chgData name="Wisnu Wardana Triska Syattwa" userId="6b147c9905afa776" providerId="LiveId" clId="{2F60DF13-7563-426C-A361-E2C254E12E96}" dt="2021-09-24T06:16:02.632" v="111" actId="20577"/>
        <pc:sldMkLst>
          <pc:docMk/>
          <pc:sldMk cId="2036292668" sldId="256"/>
        </pc:sldMkLst>
        <pc:spChg chg="mod">
          <ac:chgData name="Wisnu Wardana Triska Syattwa" userId="6b147c9905afa776" providerId="LiveId" clId="{2F60DF13-7563-426C-A361-E2C254E12E96}" dt="2021-09-24T06:16:02.632" v="111" actId="20577"/>
          <ac:spMkLst>
            <pc:docMk/>
            <pc:sldMk cId="2036292668" sldId="256"/>
            <ac:spMk id="2" creationId="{2371E1B2-E592-4A9E-A494-B0758CDA5E44}"/>
          </ac:spMkLst>
        </pc:spChg>
        <pc:spChg chg="del">
          <ac:chgData name="Wisnu Wardana Triska Syattwa" userId="6b147c9905afa776" providerId="LiveId" clId="{2F60DF13-7563-426C-A361-E2C254E12E96}" dt="2021-09-24T06:15:34.371" v="88" actId="478"/>
          <ac:spMkLst>
            <pc:docMk/>
            <pc:sldMk cId="2036292668" sldId="256"/>
            <ac:spMk id="3" creationId="{7B54725A-9C6A-4DFE-AFDC-8388FB4414E3}"/>
          </ac:spMkLst>
        </pc:spChg>
      </pc:sldChg>
      <pc:sldChg chg="modSp mod">
        <pc:chgData name="Wisnu Wardana Triska Syattwa" userId="6b147c9905afa776" providerId="LiveId" clId="{2F60DF13-7563-426C-A361-E2C254E12E96}" dt="2021-09-24T06:14:41.661" v="15" actId="20577"/>
        <pc:sldMkLst>
          <pc:docMk/>
          <pc:sldMk cId="2894343166" sldId="261"/>
        </pc:sldMkLst>
        <pc:spChg chg="mod">
          <ac:chgData name="Wisnu Wardana Triska Syattwa" userId="6b147c9905afa776" providerId="LiveId" clId="{2F60DF13-7563-426C-A361-E2C254E12E96}" dt="2021-09-24T06:14:41.661" v="15" actId="20577"/>
          <ac:spMkLst>
            <pc:docMk/>
            <pc:sldMk cId="2894343166" sldId="261"/>
            <ac:spMk id="2" creationId="{463A6BA7-A55A-4E84-9138-7C47D624747D}"/>
          </ac:spMkLst>
        </pc:spChg>
      </pc:sldChg>
      <pc:sldChg chg="modSp mod">
        <pc:chgData name="Wisnu Wardana Triska Syattwa" userId="6b147c9905afa776" providerId="LiveId" clId="{2F60DF13-7563-426C-A361-E2C254E12E96}" dt="2021-09-24T06:15:18.580" v="87" actId="20577"/>
        <pc:sldMkLst>
          <pc:docMk/>
          <pc:sldMk cId="3660774822" sldId="266"/>
        </pc:sldMkLst>
        <pc:spChg chg="mod">
          <ac:chgData name="Wisnu Wardana Triska Syattwa" userId="6b147c9905afa776" providerId="LiveId" clId="{2F60DF13-7563-426C-A361-E2C254E12E96}" dt="2021-09-24T06:15:18.580" v="87" actId="20577"/>
          <ac:spMkLst>
            <pc:docMk/>
            <pc:sldMk cId="3660774822" sldId="266"/>
            <ac:spMk id="2" creationId="{78B33A4F-3CAF-4C3D-AE76-850369F47563}"/>
          </ac:spMkLst>
        </pc:sp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19.002"/>
    </inkml:context>
    <inkml:brush xml:id="br0">
      <inkml:brushProperty name="width" value="0.05" units="cm"/>
      <inkml:brushProperty name="height" value="0.05" units="cm"/>
    </inkml:brush>
  </inkml:definitions>
  <inkml:trace contextRef="#ctx0" brushRef="#br0">1 538 4096,'10'29'2128,"-9"-34"-1326,1-1 0,-1 0 0,1 0 0,0 0 0,0 1 0,1-1 0,4-5 0,4-12 835,-5 7-1208,1 1 1,1 0-1,0 0 0,2 1 1,-1 0-1,1 1 0,1 0 0,1 0 1,0 1-1,0 1 0,25-18 1,61-33 784,-61 40-840,0-1 0,48-42 0,34-51-524,-99 97-21,-9 14-309,-11 5 440,1 0 0,-1 0 0,0 0 1,0 0-1,1 0 0,-1 0 0,0 0 0,0 0 1,1 0-1,-1 0 0,0 1 0,0-1 1,0 0-1,1 0 0,-1 0 0,0 0 1,0 1-1,0-1 0,0 0 0,0 0 1,1 1-1,-1-1 0,0 0 0,0 0 0,0 0 1,0 1-1,0-1 0,0 0 0,0 0 1,0 1-1,0-1 0,0 0 0,0 0 1,0 1-1,0-1 0,0 0 0,0 0 1,0 1-1,-1 2-325,1-1 1,-1 1-1,0 0 1,0-1 0,0 1-1,0-1 1,0 0-1,-1 1 1,1-1-1,-1 0 1,1 0 0,-1 0-1,0 0 1,-4 4-1,-23 16-3629</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39.781"/>
    </inkml:context>
    <inkml:brush xml:id="br0">
      <inkml:brushProperty name="width" value="0.05" units="cm"/>
      <inkml:brushProperty name="height" value="0.05" units="cm"/>
    </inkml:brush>
  </inkml:definitions>
  <inkml:trace contextRef="#ctx0" brushRef="#br0">1 621 3328,'0'4'11898,"25"-51"-10557,1 1 0,36-45 0,-27 42-873,6-8-79,3 2 0,2 2 1,103-90-1,-120 115-450,-23 21 30,1 0 0,0 0 0,0 1 1,0 0-1,1 1 0,15-9 0,-22 13 30,0 1 1,0-1-1,0 1 0,1 0 1,-1-1-1,0 1 1,0 0-1,0 0 0,1 0 1,-1 0-1,0 0 1,0 0-1,1 0 0,-1 0 1,0 0-1,0 1 1,0-1-1,0 0 0,1 1 1,-1-1-1,0 1 1,0 0-1,1 0 0,0 1 11,0 0 0,0 0 0,0 0-1,-1 0 1,1 0 0,-1 0 0,1 1-1,-1-1 1,0 1 0,1 3-1,2 7 51,0 1-1,-2-1 0,3 20 1,-5-26-54,18 271-1953,-19-275 117,-2-6-164,-2-8-992</inkml:trace>
</inkml:ink>
</file>

<file path=ppt/ink/ink10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51.561"/>
    </inkml:context>
    <inkml:brush xml:id="br0">
      <inkml:brushProperty name="width" value="0.05" units="cm"/>
      <inkml:brushProperty name="height" value="0.05" units="cm"/>
    </inkml:brush>
  </inkml:definitions>
  <inkml:trace contextRef="#ctx0" brushRef="#br0">26 748 5888,'-10'-14'2450,"10"13"-2360,-1 0-1,1 0 0,-1 0 1,1 0-1,-1 0 0,0 1 1,1-1-1,-1 0 0,0 0 1,1 1-1,-1-1 0,0 0 1,0 1-1,0-1 0,-5-1 5219,6 3-4156,1 4-1078,-1 0-1,1-1 1,0 1-1,1-1 1,-1 1 0,1-1-1,0 0 1,0 1-1,0-1 1,1 0-1,-1 0 1,1-1 0,0 1-1,0 0 1,0-1-1,1 0 1,-1 0-1,1 0 1,0 0 0,-1 0-1,6 1 1,3 4-85,1-1-1,0-1 1,1-1 0,-1 0 0,25 6 0,-26-9-11,1 0 1,0-1-1,-1 0 0,1-1 0,-1-1 1,1 0-1,-1-1 0,1 0 0,-1-1 1,0 0-1,0-1 0,0 0 0,16-9 1,-14 6 12,-1 0 0,-1-1 0,1-1 0,-1 0 0,-1 0 1,0-2-1,0 1 0,-1-1 0,0-1 0,-1 0 0,8-13 0,14-34-75,-3-2 0,-3-1 0,21-76 0,13-35-1279,-43 133 240,2 1 1,27-45 0,-24 48-1779</inkml:trace>
</inkml:ink>
</file>

<file path=ppt/ink/ink10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51.930"/>
    </inkml:context>
    <inkml:brush xml:id="br0">
      <inkml:brushProperty name="width" value="0.05" units="cm"/>
      <inkml:brushProperty name="height" value="0.05" units="cm"/>
    </inkml:brush>
  </inkml:definitions>
  <inkml:trace contextRef="#ctx0" brushRef="#br0">26 13 7936,'-25'-13'2976,"38"13"-2304,6 0 288,-6 7-32,0 4-352,0 12 0,6 12-64,-6 17-32,0 15-224,-2 8-32,-5-1 96,1-5-257,6-13-31,6-11-1439,-6-27-641</inkml:trace>
</inkml:ink>
</file>

<file path=ppt/ink/ink10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52.327"/>
    </inkml:context>
    <inkml:brush xml:id="br0">
      <inkml:brushProperty name="width" value="0.05" units="cm"/>
      <inkml:brushProperty name="height" value="0.05" units="cm"/>
    </inkml:brush>
  </inkml:definitions>
  <inkml:trace contextRef="#ctx0" brushRef="#br0">648 1 3328,'16'6'729,"-15"-5"-245,-3-1-224,0-1 1,0 1-1,0 0 1,0 0-1,1 1 0,-1-1 1,0 0-1,0 1 1,0-1-1,1 1 0,-1-1 1,0 1-1,0 0 1,1 0-1,-1-1 0,1 1 1,-1 1-1,1-1 1,-2 1-1,-2 4-98,1 0 0,1 0 0,-1 0 0,1 0 0,0 1 0,0 0 0,1-1 0,0 1 0,0 0 0,1 0 0,-1 10 0,-2 17 284,3 36-1,1-66-443,1 110 248,-1 96 938,-3-156-637,-17 100-1,16-135-405,-2 0 0,0 0 1,-1 0-1,-1-1 0,0 0 0,-2-1 1,0 0-1,0 0 0,-2-1 0,0 0 1,-1-1-1,-1-1 0,0 0 0,-1-1 1,0 0-1,-30 18 0,15-12 100,0-1 0,-61 26 0,76-38-295,-1-1 1,1 0-1,-1-1 0,0-1 1,0-1-1,0 0 0,0-1 1,-24-1-1,37 0-160,0-1 0,0 1 0,0-1 0,1 1 0,-1-1 0,0 0 0,-4-2 0,-8-11-2200</inkml:trace>
</inkml:ink>
</file>

<file path=ppt/ink/ink10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52.813"/>
    </inkml:context>
    <inkml:brush xml:id="br0">
      <inkml:brushProperty name="width" value="0.05" units="cm"/>
      <inkml:brushProperty name="height" value="0.05" units="cm"/>
    </inkml:brush>
  </inkml:definitions>
  <inkml:trace contextRef="#ctx0" brushRef="#br0">58 1031 6144,'-29'29'2058,"28"-28"-1987,1 0-1,-1 0 0,0-1 1,0 1-1,0-1 0,0 1 1,1-1-1,-1 1 0,0-1 1,0 1-1,0-1 0,0 0 1,0 0-1,-2 1 0,2-1 4,1 0 0,-1 0 0,1-1 0,-1 1-1,1 0 1,0 0 0,-1 0 0,1 0 0,-1-1-1,1 1 1,-1 0 0,1 0 0,0-1 0,-1 1-1,1 0 1,0-1 0,-1 1 0,1 0 0,0-1-1,-1 1 1,1-1 0,0 0 0,-1-1 130,0 0 1,0 0-1,1 0 1,-1 0 0,1-1-1,0 1 1,0 0-1,-1 0 1,1-1-1,1-3 1,1-3-35,0 0 1,0 0-1,1 0 0,0 0 1,1 1-1,5-11 1,37-53 181,-12 19-169,339-492 1555,-357 525-1707,35-41 23,-45 55-52,0 1-1,0-1 1,1 1-1,0 1 0,0-1 1,0 1-1,9-4 0,-15 7-1,0 1 0,1-1 0,-1 1 0,0 0 0,0 0 0,1-1 0,-1 1 0,0 0 0,1 0 0,-1 0 0,0 0 0,1 1 0,-1-1 0,0 0 0,0 0 0,1 1 0,-1-1 0,0 1 0,0-1 0,0 1 0,1 0 0,-1-1 0,0 1 0,0 0 0,0 0 0,0 0 0,0-1 0,0 1 0,-1 0 0,1 1 0,0-1 0,0 0 0,-1 0 0,1 0 0,-1 0 0,1 2 0,3 5 0,0 1 0,-1 0 0,-1 0 0,2 10 0,-1-6 0,9 36-12,48 158-104,-59-204 112,0 0-1,0 0 1,0 1-1,1-1 0,-1-1 1,1 1-1,0 0 1,0 0-1,0-1 0,1 1 1,-1-1-1,4 4 0,-4-6 4,-1 1-1,1-1 0,-1 1 0,1-1 1,-1 0-1,1 0 0,-1 0 0,1 1 0,-1-2 1,1 1-1,-1 0 0,1 0 0,0 0 0,-1-1 1,1 1-1,-1-1 0,1 1 0,-1-1 0,0 1 1,1-1-1,-1 0 0,0 0 0,1 0 0,-1 0 1,0 0-1,0 0 0,0 0 0,2-2 0,20-20 72,0-1 0,25-35 0,6-8 99,35-31 34,120-144-1648,-196 224 405,-13 18 1012,0 0 0,0 0 0,0 0 0,0 0 0,0 0 0,0 0 0,0 0 0,1 0 0,-1 0 0,0 0 0,0-1 1,0 1-1,0 0 0,0 0 0,0 0 0,0 0 0,0 0 0,0 0 0,0 0 0,0 0 0,0 0 0,0-1 0,0 1 0,0 0 1,1 0-1,-1 0 0,0 0 0,0 0 0,0 0 0,0 0 0,0-1 0,0 1 0,0 0 0,-1 0 0,1 0 0,0 0 0,0 0 1,0 0-1,0 0 0,0-1 0,0 1 0,0 0 0,0 0 0,0 0 0,0 0 0,0 0 0,0 0 0,0 0 0,0 0 1,0 0-1,-1 0 0,1-1 0,0 1 0,0 0 0,0 0 0,0 0 0,0 0 0,0 0 0,0 0 0,-1 0 0,1 0 0,0 0 1,0 0-1,0 0 0,0 0 0,0 0 0,0 0 0,-17 3-2361</inkml:trace>
</inkml:ink>
</file>

<file path=ppt/ink/ink10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53.196"/>
    </inkml:context>
    <inkml:brush xml:id="br0">
      <inkml:brushProperty name="width" value="0.05" units="cm"/>
      <inkml:brushProperty name="height" value="0.05" units="cm"/>
    </inkml:brush>
  </inkml:definitions>
  <inkml:trace contextRef="#ctx0" brushRef="#br0">1 292 9984,'11'-7'3511,"-11"7"-3481,0 0 1,0 0-1,0 0 1,0 0-1,0 0 1,0 0-1,0 1 1,0-1-1,0 0 1,0 0-1,0 0 1,0 0-1,0 0 1,0 0-1,0 0 1,0 0-1,0 0 1,0 0-1,0 0 1,0 1-1,1-1 1,-1 0-1,0 0 1,0 0-1,0 0 1,0 0-1,0 0 1,0 0-1,0 0 1,0 0-1,0 0 1,0 0-1,0 0 1,0 0-1,1 0 1,-1 0-1,0 0 1,0 0-1,0 0 1,0 0-1,0 0 1,0 0-1,0 0 1,0 0-1,0 0 1,0 0-1,1 0 1,-2 15 236,0 52 183,1 66-467,2-115-21,-1-1-1,2 0 1,1 1 0,0-2-1,9 24 1,-12-36 29,1 0 1,0 0-1,0 0 1,1 0-1,-1 0 1,1 0-1,3 3 0,-5-6 11,0 0-1,1 0 0,-1 0 0,0 0 0,0 0 1,1-1-1,-1 1 0,0 0 0,1-1 0,-1 1 1,1-1-1,-1 1 0,1-1 0,-1 0 0,1 0 1,-1 0-1,1 0 0,-1 0 0,1 0 0,-1 0 1,1 0-1,-1-1 0,1 1 0,-1 0 0,3-2 1,6-3 57,0-1 1,-1 0 0,0 0 0,0-1-1,-1 0 1,0-1 0,0 1 0,9-14-1,-16 20-52,362-444-493,-355 435 204,1-2-264,0-1 0,13-22 0,-20 32 399,-1 1 0,0 0 0,0-1 0,0 0 0,0 1 1,0-1-1,0 1 0,-1-1 0,1 0 0,-1 1 0,0-1 0,0 0 0,0 0 0,0 1 1,0-1-1,-1 0 0,1 0 0,-1 1 0,0-1 0,0 1 0,-2-5 0,-14-12-1895</inkml:trace>
</inkml:ink>
</file>

<file path=ppt/ink/ink10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53.563"/>
    </inkml:context>
    <inkml:brush xml:id="br0">
      <inkml:brushProperty name="width" value="0.05" units="cm"/>
      <inkml:brushProperty name="height" value="0.05" units="cm"/>
    </inkml:brush>
  </inkml:definitions>
  <inkml:trace contextRef="#ctx0" brushRef="#br0">7 13 7552,'-6'0'2880,"6"-13"-2240,12 19 416,-5-6-32,6 7-192,0-7-32,4 11 0,3 10 32,-1 14-449,0 10-63,1 20-96,-7 2-256,0-4-32,6-12-1055,1-16-385</inkml:trace>
</inkml:ink>
</file>

<file path=ppt/ink/ink10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53.964"/>
    </inkml:context>
    <inkml:brush xml:id="br0">
      <inkml:brushProperty name="width" value="0.05" units="cm"/>
      <inkml:brushProperty name="height" value="0.05" units="cm"/>
    </inkml:brush>
  </inkml:definitions>
  <inkml:trace contextRef="#ctx0" brushRef="#br0">346 62 3072,'15'-18'928,"-9"10"-358,1 1-1,0 0 0,14-12 0,-21 18-503,0 1-1,0 0 1,1 0-1,-1 0 1,0-1-1,0 1 1,1 0 0,-1 0-1,0 0 1,0 0-1,1 0 1,-1-1-1,0 1 1,0 0-1,1 0 1,-1 0 0,0 0-1,1 0 1,-1 0-1,0 0 1,1 0-1,-1 0 1,0 0-1,0 0 1,1 0-1,-1 1 1,0-1 0,1 0-1,-1 0 1,0 0-1,0 0 1,1 0-1,-1 1 1,0-1-1,0 0 1,1 0 0,-1 1-1,4 10 1273,-4 12-495,0 0 0,-2 0 0,0 0 0,-1-1 0,-10 34 0,8-34-567,-37 225 1174,4-14-1412,26-181-88,-1-1 0,-30 71 0,38-111 48,0 1 0,-1-1 1,-1-1-1,1 1 0,-10 10 0,11-16-13,0 0 0,0 0 0,0 0 0,0-1 0,-1 0 0,0 0 0,0 0 0,0-1 0,0 0 0,-9 4 0,11-6-109,1 0 0,0-1 0,-1 1 1,1 0-1,-1-1 0,1 0 0,-1 0 0,1 0 0,0 0 0,-1-1 0,1 1 0,-1-1 1,1 0-1,0 0 0,-1 0 0,1 0 0,0-1 0,0 1 0,0-1 0,0 0 0,0 0 1,0 0-1,0 0 0,1 0 0,-5-6 0,-33-38-3657</inkml:trace>
</inkml:ink>
</file>

<file path=ppt/ink/ink10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54.779"/>
    </inkml:context>
    <inkml:brush xml:id="br0">
      <inkml:brushProperty name="width" value="0.05" units="cm"/>
      <inkml:brushProperty name="height" value="0.05" units="cm"/>
    </inkml:brush>
  </inkml:definitions>
  <inkml:trace contextRef="#ctx0" brushRef="#br0">0 396 7552,'1'-9'519,"-1"5"-338,0 0-1,1 0 1,-1 1 0,1-1-1,0 0 1,0 1-1,0-1 1,0 0-1,0 1 1,1 0 0,0-1-1,0 1 1,0 0-1,0 0 1,0 0-1,5-5 1,-3 5-178,19-13 1537,-22 15-1505,-1 1 0,1 0 1,0-1-1,0 1 0,-1 0 1,1 0-1,0 0 0,0 0 1,0 0-1,-1 0 0,1 0 0,0 0 1,0 0-1,-1 0 0,1 1 1,0-1-1,0 0 0,-1 1 1,1-1-1,0 0 0,-1 1 1,1-1-1,0 0 0,-1 1 0,1-1 1,0 1-1,-1 0 0,1-1 1,-1 1-1,1-1 0,-1 1 1,0 0-1,1-1 0,0 2 1,3 9-21,0 0 0,0 0 1,-1 0-1,0 1 1,-1-1-1,-1 1 1,0-1-1,0 14 0,3 23 33,1-7 145,1 0 0,3 0 0,1-1 0,23 57 1,-32-94-171,0-1 0,0 0 1,0 1-1,1-1 1,-1 0-1,0 0 0,1 0 1,0 0-1,-1 0 1,3 2-1,-3-4-10,-1 0 1,1 0-1,-1 1 0,1-1 1,-1 0-1,1 0 0,0 0 0,-1 0 1,1 0-1,-1 0 0,1 0 1,-1 0-1,1 0 0,-1 0 1,1 0-1,0 0 0,-1 0 0,1 0 1,-1 0-1,1-1 0,15-12 261,-7-1-182,0-1 1,-1 1-1,-1-2 0,6-17 1,0 1-22,15-26-53,2 1 0,2 1-1,44-57 1,139-142-622,-143 184-665,-66 65 897,3-2-462,-19 11-1048,-14 7-1131</inkml:trace>
</inkml:ink>
</file>

<file path=ppt/ink/ink10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55.122"/>
    </inkml:context>
    <inkml:brush xml:id="br0">
      <inkml:brushProperty name="width" value="0.05" units="cm"/>
      <inkml:brushProperty name="height" value="0.05" units="cm"/>
    </inkml:brush>
  </inkml:definitions>
  <inkml:trace contextRef="#ctx0" brushRef="#br0">65 0 3968,'-6'11'1568,"-1"-4"-1216,-6 16 1312,7-7 576,-1 18-128,-6 7-64,7 11-640,-1-7-321,14 1-607,-1-12-384,7-6-160,0-6-607,7-5-289,-1-10-2400</inkml:trace>
</inkml:ink>
</file>

<file path=ppt/ink/ink10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56.112"/>
    </inkml:context>
    <inkml:brush xml:id="br0">
      <inkml:brushProperty name="width" value="0.05" units="cm"/>
      <inkml:brushProperty name="height" value="0.05" units="cm"/>
    </inkml:brush>
  </inkml:definitions>
  <inkml:trace contextRef="#ctx0" brushRef="#br0">7 119 4736,'-7'-6'1824,"14"6"-1408,6-4 928,-7-3 352,7 3 32,7-3 96,6 1-640,-3-12-256,3 8-544,0-1-384,0-2-96,-7 9-1184,-12-3-416,-7-4-544,-7 1-160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41.715"/>
    </inkml:context>
    <inkml:brush xml:id="br0">
      <inkml:brushProperty name="width" value="0.05" units="cm"/>
      <inkml:brushProperty name="height" value="0.05" units="cm"/>
    </inkml:brush>
  </inkml:definitions>
  <inkml:trace contextRef="#ctx0" brushRef="#br0">19 115 5120,'-1'-1'320,"-1"0"0,1 0 0,-1 0 1,1 0-1,0 0 0,0-1 0,0 1 0,0 0 0,0-1 0,0 1 1,0-1-1,0 1 0,1-1 0,-1 1 0,0-1 0,1 0 1,0 1-1,-1-1 0,1 0 0,0 1 0,0-1 0,0 0 1,0 1-1,0-1 0,0 0 0,0 1 0,0-1 0,1 0 1,-1 1-1,1-1 0,1-3 0,0-2 255,1-1 0,0 1 0,1 0 0,0 0 0,7-11 0,-10 18-555,-1-1 0,0 1 0,1-1-1,-1 0 1,0 1 0,1-1 0,-1 1-1,1-1 1,-1 1 0,1-1 0,-1 1-1,1 0 1,0-1 0,-1 1 0,1 0-1,-1-1 1,1 1 0,0 0 0,-1-1-1,1 1 1,0 0 0,1 0-1,-2 0 13,1 1-1,-1-1 0,1 0 1,-1 1-1,1-1 0,-1 0 1,0 1-1,1-1 0,-1 1 0,0-1 1,1 1-1,-1-1 0,0 1 1,0-1-1,1 1 0,-1 0 1,0-1-1,0 1 0,0-1 0,0 2 1,3 38 995,-3-36-990,-1 18-242,2 29-1299,-1-47 1340,0-1 0,1 0 0,0 1 0,0-1 0,0 0 1,0 0-1,0 1 0,1-1 0,-1 0 0,1 0 0,0 0 0,2 2 0,1 0-2619</inkml:trace>
</inkml:ink>
</file>

<file path=ppt/ink/ink1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56.468"/>
    </inkml:context>
    <inkml:brush xml:id="br0">
      <inkml:brushProperty name="width" value="0.05" units="cm"/>
      <inkml:brushProperty name="height" value="0.05" units="cm"/>
    </inkml:brush>
  </inkml:definitions>
  <inkml:trace contextRef="#ctx0" brushRef="#br0">0 126 896,'13'-17'352,"-6"-7"-288,-1 3 1952,1 8 896,-1 2-224,1 0-64,-1 0-768,5 5-352,2-1-864,6 3-320,1 4-96,-1 4-288,1 3-96,-1-7-1312,-6 0-576,0 6-1632</inkml:trace>
</inkml:ink>
</file>

<file path=ppt/ink/ink1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56.880"/>
    </inkml:context>
    <inkml:brush xml:id="br0">
      <inkml:brushProperty name="width" value="0.05" units="cm"/>
      <inkml:brushProperty name="height" value="0.05" units="cm"/>
    </inkml:brush>
  </inkml:definitions>
  <inkml:trace contextRef="#ctx0" brushRef="#br0">27 891 7424,'-11'6'833,"-4"3"1187,23-18-591,-3 2-1380,0 1 0,0 0 0,0-1 0,-1 0 1,1 0-1,-2 0 0,1-1 0,-1 1 0,2-9 0,-4 15-44,26-78 247,17-85 1,20-60 346,-55 198-529,2-10-76,3 2 1,0-1 0,2 2-1,39-60 1,-55 92 46,1 0-1,-1 0 1,1 0-1,0 0 1,0 0-1,-1 1 1,1-1 0,0 0-1,0 1 1,0-1-1,0 0 1,0 1-1,0-1 1,0 1 0,0-1-1,0 1 1,0 0-1,1-1 1,-1 1-10,0 0 0,-1 0 1,1 0-1,0 1 0,-1-1 1,1 0-1,-1 0 0,1 1 0,0-1 1,-1 0-1,1 1 0,-1-1 0,1 1 1,-1-1-1,1 1 0,-1-1 0,1 1 1,-1-1-1,0 1 0,1-1 1,-1 1-1,1 0 0,2 6 167,-1 0 0,1 0 0,-1 0 0,2 11 0,-1-4-75,0-4-32,-2-6-76,0 1 0,0-1 0,0 1-1,1-1 1,2 5 0,-3-8-16,-1 0 1,1 0-1,-1-1 0,1 1 1,-1 0-1,1-1 1,0 1-1,-1-1 1,1 1-1,0-1 0,-1 1 1,1-1-1,0 1 1,0-1-1,-1 0 1,1 1-1,0-1 0,0 0 1,0 0-1,-1 1 1,1-1-1,0 0 0,0 0 1,0 0-1,0 0 1,0 0-1,-1 0 1,1 0-1,0 0 0,0-1 1,0 1-1,0 0 1,-1 0-1,2-1 1,5-3-20,0 0 1,0 0 0,-1-1 0,1 1-1,-1-2 1,8-7 0,9-7-22,4-1-52,1 2 0,1 2 0,0 0 0,2 2 0,-1 1 0,50-14 0,-73 25 161,1 2 1,-1-1-1,1 1 0,0 0 1,0 1-1,0-1 1,0 2-1,-1-1 0,1 1 1,0 0-1,0 1 1,-1 0-1,8 3 0,-11-4-26,-1 0 0,0 1-1,0 0 1,0 0 0,0 0 0,0 0-1,0 1 1,-1-1 0,1 1-1,-1-1 1,1 1 0,-1 0-1,0 0 1,0 0 0,0 0-1,-1 0 1,1 0 0,-1 1-1,0-1 1,0 1 0,0-1-1,0 1 1,0-1 0,-1 1-1,0-1 1,0 1 0,0 0-1,0-1 1,-1 8 0,-2 3-589,0 1 0,-1-1 1,-1 0-1,0 0 1,-1 0-1,-1-1 0,-11 19 1,-12 8-3102</inkml:trace>
</inkml:ink>
</file>

<file path=ppt/ink/ink1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57.644"/>
    </inkml:context>
    <inkml:brush xml:id="br0">
      <inkml:brushProperty name="width" value="0.05" units="cm"/>
      <inkml:brushProperty name="height" value="0.05" units="cm"/>
    </inkml:brush>
  </inkml:definitions>
  <inkml:trace contextRef="#ctx0" brushRef="#br0">12 102 7808,'-1'2'271,"0"-1"0,-1 1 0,1 0 0,0 1 0,0-1 0,0 0 0,0 0-1,0 0 1,1 0 0,-1 1 0,1-1 0,-1 0 0,1 1 0,0-1 0,0 0 0,0 1 0,0-1 0,1 1 0,-1-1 0,2 4 0,1 8-253,1-1 1,9 19-1,-4-10 439,-7-16-377,22 52 218,-23-55-239,0-1 0,1 1 1,0 0-1,-1-1 0,1 1 1,0-1-1,0 0 1,0 1-1,1-1 0,-1 0 1,0 0-1,1-1 0,-1 1 1,1 0-1,0-1 1,4 2-1,-5-2 4,0-1-1,1 0 1,-1 0 0,0 0 0,1 0-1,-1 0 1,1-1 0,-1 1 0,0-1 0,0 1-1,1-1 1,-1 0 0,0 0 0,0 0-1,0 0 1,0 0 0,3-3 0,33-30 501,-30 26-514,206-227-1378,-173 188-597</inkml:trace>
</inkml:ink>
</file>

<file path=ppt/ink/ink1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00.330"/>
    </inkml:context>
    <inkml:brush xml:id="br0">
      <inkml:brushProperty name="width" value="0.05" units="cm"/>
      <inkml:brushProperty name="height" value="0.05" units="cm"/>
    </inkml:brush>
  </inkml:definitions>
  <inkml:trace contextRef="#ctx0" brushRef="#br0">26 751 3456,'-17'24'1141,"17"-24"-1132,0 0 1,0 0-1,0 0 0,0 0 0,-1 0 1,1 1-1,0-1 0,0 0 0,0 0 0,0 0 1,0 0-1,0 0 0,-1 0 0,1 0 1,0 0-1,0 0 0,0 1 0,0-1 1,0 0-1,-1 0 0,1 0 0,0 0 0,0 0 1,0 0-1,0 0 0,-1 0 0,1 0 1,0 0-1,0 0 0,0 0 0,0 0 1,-1-1-1,1 1 0,0 0 0,0 0 0,0 0 1,0 0-1,0 0 0,-1 0 0,1 0 1,0 0-1,0-1 0,-2-7 138,4-14 200,8-7 294,2 0 1,1 1 0,1 0-1,1 1 1,2 0 0,0 2-1,38-43 1,6 5 314,100-79 0,-42 34 357,37-29 318,-142 124-1509,-13 11-108,1 0 0,0 0 0,0 0 0,0 0 0,0 0 0,1 0-1,-1 1 1,1-1 0,4-2 0,-26 37-328,16-27 299,0 1 0,1-1 0,-1 1 0,1-1 0,1 1 0,-1 0 1,1 0-1,0 0 0,1 0 0,0-1 0,0 1 0,0 0 0,1 0 0,0 0 1,0 0-1,3 9 0,5 10-13,1 0 0,24 45 0,-5-11-41,-20-39 20,-1 0-1,8 35 1,-14-46 115,0 0 0,-1 0 1,0 0-1,-1 0 0,0 0 0,-1 0 1,0 0-1,-3 14 0,-1-6 336,-10 28-1,13-41-386,-1 1-1,0-1 1,0 1-1,-1-1 1,1 0-1,-1 0 1,0 0-1,-7 6 1,-5 4-510,14-12 179,0-1 0,-1 1 0,1-1-1,-1 0 1,1 0 0,-1 0 0,-4 2 0,-6 3-1860</inkml:trace>
</inkml:ink>
</file>

<file path=ppt/ink/ink1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00.813"/>
    </inkml:context>
    <inkml:brush xml:id="br0">
      <inkml:brushProperty name="width" value="0.05" units="cm"/>
      <inkml:brushProperty name="height" value="0.05" units="cm"/>
    </inkml:brush>
  </inkml:definitions>
  <inkml:trace contextRef="#ctx0" brushRef="#br0">1 281 2304,'0'-9'56,"0"-6"935,0 1 0,5-26 0,-5 37-658,0 0 0,1 1 0,0-1 0,-1 0 0,1 0 0,0 1 0,1-1 0,-1 1 0,0-1 0,1 1-1,-1-1 1,1 1 0,0 0 0,0 0 0,0 0 0,0 0 0,0 0 0,0 0 0,1 0 0,3-2 0,-5 4-247,0 0 1,0 0-1,0-1 0,0 1 1,0 0-1,0 0 0,0 0 1,0 0-1,0 0 0,0 0 1,0 0-1,1 0 0,-1 0 0,0 1 1,0-1-1,0 0 0,0 1 1,0-1-1,-1 1 0,1-1 1,0 1-1,0-1 0,0 1 1,0 0-1,0-1 0,-1 1 1,1 0-1,0 0 0,-1 0 1,2 1-1,13 27 603,-9-15-542,0 0 0,1 0 0,0-1 0,1 0 0,1-1 0,17 21 0,-23-30-152,-1 0 0,0-1 0,1 0 0,-1 0 0,1 1 0,0-1 0,0-1 0,0 1 0,0 0 0,0-1 0,0 0 0,0 1 0,1-1-1,-1 0 1,0-1 0,1 1 0,-1-1 0,0 1 0,1-1 0,-1 0 0,1 0 0,-1-1 0,0 1 0,1-1 0,-1 1 0,0-1 0,1 0 0,-1 0 0,0-1 0,0 1 0,0-1 0,0 1 0,0-1 0,0 0 0,0 0 0,2-3 0,2-2-23,1 0 1,-2 0-1,1-1 1,-1 0 0,0-1-1,9-16 1,-3-1-301,12-33 0,-20 50 76,-1-1-1,0 0 1,0 0 0,-1 0 0,-1-1-1,1 1 1,-2 0 0,1-1 0,-2-10-1,-10-22-1741</inkml:trace>
</inkml:ink>
</file>

<file path=ppt/ink/ink1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07.179"/>
    </inkml:context>
    <inkml:brush xml:id="br0">
      <inkml:brushProperty name="width" value="0.05" units="cm"/>
      <inkml:brushProperty name="height" value="0.05" units="cm"/>
    </inkml:brush>
  </inkml:definitions>
  <inkml:trace contextRef="#ctx0" brushRef="#br0">26 549 5632,'-11'-8'1793,"11"8"-1743,0-1-1,-1 1 1,1 0-1,0-1 1,0 1-1,0 0 1,-1 0-1,1-1 1,0 1-1,0 0 1,0 0-1,-1 0 1,1-1-1,0 1 1,-1 0-1,1 0 1,0 0-1,0 0 1,-1 0-1,1 0 1,0-1-1,-1 1 1,1 0 0,0 0-1,-1 0 1,1 0-1,0 0 1,-1 0-1,1 0 1,0 0-1,-1 0 1,1 0-1,0 1 1,0-1-1,-1 0 1,1 0-1,0 0 1,-1 0-1,1 0 1,0 0-1,0 1 1,-1-1-1,1 0 1,0 0-1,0 0 1,-1 1-1,1-1 1,0 0-1,0 0 1,0 1-1,-2 1 1921,2-1-1833,0-1 0,0 0 0,0 0 0,1 1 1,-1-1-1,0 0 0,0 1 0,0-1 0,0 0 1,0 1-1,1-1 0,-1 0 0,0 0 0,0 1 1,0-1-1,1 0 0,-1 0 0,0 0 0,0 1 0,1-1 1,-1 0-1,0 0 0,1 0 0,-1 0 0,0 0 1,0 0-1,1 1 0,0-1 0,0 0-67,1 1-1,0-1 0,0 1 1,-1-1-1,1 1 1,0 0-1,-1 0 1,1 0-1,-1 0 0,1 0 1,-1 0-1,0 0 1,1 1-1,-1-1 1,0 0-1,0 1 0,0-1 1,0 1-1,1 1 1,18 35 200,-18-33-185,9 22 21,-1 1-1,-2 0 1,-1 0 0,4 33-1,2 5-36,-9-48-49,36 142 54,-34-143-88,0 0 1,1-1 0,1 1-1,1-1 1,0-1 0,22 29-1,-29-41 11,1 0 0,-1-1 0,1 1 0,-1-1 0,1 1 0,0-1 0,0 0 0,0 0 0,0 0 0,0 0 0,1-1 0,-1 0 0,0 1 0,1-1 0,-1 0-1,1 0 1,-1-1 0,1 1 0,4-1 0,-3-1 2,0 0 0,0 0-1,0 0 1,-1-1 0,1 1 0,-1-1-1,1-1 1,-1 1 0,0 0 0,0-1-1,0 0 1,0 0 0,0 0 0,5-6-1,9-11-29,-1 1 0,-1-2 0,20-33 0,35-75-49,-59 105 76,83-161-101,189-324-163,-259 472 134,-6 9-291,0-1 0,-2-1 0,18-41 0,-33 58-1463</inkml:trace>
</inkml:ink>
</file>

<file path=ppt/ink/ink1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08.249"/>
    </inkml:context>
    <inkml:brush xml:id="br0">
      <inkml:brushProperty name="width" value="0.05" units="cm"/>
      <inkml:brushProperty name="height" value="0.05" units="cm"/>
    </inkml:brush>
  </inkml:definitions>
  <inkml:trace contextRef="#ctx0" brushRef="#br0">20 137 4992,'-20'17'1824,"20"-23"-1408,20 1 864,-7-1 352,12-1-320,8-3-32,12 3-96,-6-4 32,-2 1-672,2-1 64,0 4-33,-7-3-415,-6-8-128,6 1-1663,-6-11-673</inkml:trace>
</inkml:ink>
</file>

<file path=ppt/ink/ink1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08.716"/>
    </inkml:context>
    <inkml:brush xml:id="br0">
      <inkml:brushProperty name="width" value="0.05" units="cm"/>
      <inkml:brushProperty name="height" value="0.05" units="cm"/>
    </inkml:brush>
  </inkml:definitions>
  <inkml:trace contextRef="#ctx0" brushRef="#br0">50 1072 5248,'-22'51'1754,"22"-51"-1733,0 0 1,-1 1-1,1-1 0,0 0 0,0 1 0,-1-1 0,1 0 0,0 0 0,0 1 0,-1-1 0,1 0 0,0 0 0,-1 1 0,1-1 0,-1 0 0,1 0 0,0 0 0,-1 0 0,1 0 0,0 0 0,-1 0 0,1 0 0,-1 0 0,1 1 0,0-2 0,-1 1 0,1 0 0,-1 0 0,1 0 1,0 0-1,-1 0 0,1 0 0,0 0 0,-1 0 0,1-1 0,-1 1 0,1 0 0,0 0 0,-1 0 0,1-1 0,0 1 0,0 0 0,-1-1 0,1 1 0,0 0 0,0 0 0,-1-1 0,-8-16 1247,8 12-1023,0 0 0,0-1 0,1 1 0,0 0 0,0 0 1,1 0-1,0-1 0,0 1 0,0 0 0,2-6 0,-1 3-72,3-12 26,2 0 1,0 1-1,1 0 0,1 0 0,19-31 1,2 7-140,42-46 1,-29 36 182,61-101-1,21-70 114,4-5 9,-127 225-352,4-7 103,1 0 0,0 0 0,0 1 1,1 0-1,0 0 0,17-14 0,-24 23-108,-1 1-1,1-1 0,0 1 1,-1 0-1,1-1 0,0 1 1,-1 0-1,1-1 0,0 1 0,0 0 1,-1 0-1,1 0 0,0-1 1,0 1-1,-1 0 0,1 0 1,0 0-1,0 0 0,0 0 1,-1 1-1,1-1 0,0 0 1,0 0-1,-1 0 0,1 1 1,0-1-1,-1 0 0,1 1 1,0-1-1,-1 1 0,1-1 1,0 1-1,-1-1 0,1 1 1,0 0-1,1 2 1,0 0 0,0 0 0,0 1 0,0-1 0,-1 0 0,2 6 0,2 9-11,0 0 0,-1 0 0,-2 1 1,2 22-1,-3 81 325,-1-69-48,0-31-195,0 32 5,-1-1 0,-13 73-1,13-119-412,0-1 0,-1 1 0,0-1-1,0 0 1,-1 1 0,0-1 0,0 0 0,0 0-1,-1-1 1,-5 8 0,-21 12-3404</inkml:trace>
</inkml:ink>
</file>

<file path=ppt/ink/ink1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09.109"/>
    </inkml:context>
    <inkml:brush xml:id="br0">
      <inkml:brushProperty name="width" value="0.05" units="cm"/>
      <inkml:brushProperty name="height" value="0.05" units="cm"/>
    </inkml:brush>
  </inkml:definitions>
  <inkml:trace contextRef="#ctx0" brushRef="#br0">7 18 1408,'7'6'608,"-20"-12"-480,13-1 2848,6-3 1280,7 10-1088,0 0-512,0 10-1409,0 3-447,0 9-512,-6 13-192,-1 10-64,1 7-128,-1 10 64,1 7-128,-1-6-32,1-7-2111,-1-10-897</inkml:trace>
</inkml:ink>
</file>

<file path=ppt/ink/ink1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17.611"/>
    </inkml:context>
    <inkml:brush xml:id="br0">
      <inkml:brushProperty name="width" value="0.05" units="cm"/>
      <inkml:brushProperty name="height" value="0.05" units="cm"/>
    </inkml:brush>
  </inkml:definitions>
  <inkml:trace contextRef="#ctx0" brushRef="#br0">28 835 4736,'-27'20'1589,"37"-39"2856,8-17-2943,6 0-936,2 1 0,1 1 1,1 1-1,59-51 1,-52 52-473,-1 0 0,-2-3 0,-2 0 0,-1-2 1,46-77-1,69-157 418,-132 249-304,-11 23-175,0 0 0,0 1 0,0-1 0,-1 0 1,1 0-1,0 1 0,-1-1 0,1 0 0,-1 1 0,1-1 0,-1 1 1,0-1-1,1 1 0,-1-1 0,0 0 0,0 3 0,10 46-9,-9-41-3,2 6 8,0 3-9,1 0 0,7 19 0,-10-33-2,1 1 1,0 0-1,1-1 1,-1 0 0,1 1-1,-1-1 1,1 0-1,1 0 1,-1 0 0,0-1-1,1 1 1,6 4-1,-8-7 6,-1 0 0,1-1 0,0 1 0,-1 0 0,1-1 0,0 0 0,0 1 0,-1-1 0,1 0 0,0 0 0,0 0 0,0 0-1,-1 0 1,1 0 0,0 0 0,0-1 0,0 1 0,-1 0 0,1-1 0,0 0 0,-1 1 0,1-1 0,0 0 0,-1 0-1,1 0 1,-1 0 0,3-2 0,4-4 47,1-1-1,-1 0 0,10-12 1,-7 7-63,-3 4-76,0 1 0,0-1 0,-1-1 0,0 0 0,-1 0 0,0 0 0,7-19 0,-13 29 42,0 0-1,0 0 1,0 0-1,0 0 1,0 1-1,0-1 0,-1 0 1,1 0-1,0 0 1,0 0-1,0 0 0,0 0 1,-1 0-1,1 0 1,0 0-1,0 0 0,0 0 1,0 0-1,-1 0 1,1 0-1,0 0 1,0 0-1,0 0 0,0 0 1,-1 0-1,1 0 1,0 0-1,0 0 0,0 0 1,0 0-1,0 0 1,-1 0-1,1 0 0,0-1 1,0 1-1,0 0 1,0 0-1,0 0 1,0 0-1,-1 0 0,1 0 1,0-1-1,0 1 1,0 0-1,0 0 0,0 0 1,0 0-1,0 0 1,0-1-1,0 1 1,0 0-1,0 0 0,0 0 1,0 0-1,0-1 1,0 1-1,0 0 0,0 0 1,0 0-1,0 0 1,0-1-1,-12 10-1263,-2 9-950,-4 9-469</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46.219"/>
    </inkml:context>
    <inkml:brush xml:id="br0">
      <inkml:brushProperty name="width" value="0.05" units="cm"/>
      <inkml:brushProperty name="height" value="0.05" units="cm"/>
    </inkml:brush>
  </inkml:definitions>
  <inkml:trace contextRef="#ctx0" brushRef="#br0">27 706 5504,'-5'10'625,"-9"23"1470,10-26 1056,2-16 162,1-18-1362,3-2-1507,2 0 0,0 0 0,2 1-1,18-49 1,-18 60-327,1 1 0,1 0-1,1 0 1,0 1 0,1 0 0,1 1 0,0 0-1,1 1 1,15-14 0,42-28 27,-59 49-133,-1 0-1,1 0 1,-1 1 0,2 1-1,20-7 1,-27 10 8,0 1 0,1 0 0,-1 0-1,0 0 1,0 1 0,1 0 0,-1 0 0,0 0 0,0 0 0,0 0-1,0 1 1,0 0 0,0 0 0,3 2 0,26 10-51,-25-12 31,0 0 0,1 0 0,-1-1 0,0 0 1,1-1-1,0 0 0,14-2 0,-18 1 2,0 0 0,1 0 0,-1-1-1,0 0 1,0 0 0,0 0 0,0 0 0,0-1 0,-1 0 0,1 0-1,-1 0 1,1-1 0,3-4 0,3-4 73,-1-1-1,0 1 1,-1-2-1,0 1 1,-1-1-1,8-19 1,26-93-20,-42 125-58,1-3-90,6-15 60,-7 19-26,0-1 0,0 1 0,0-1 0,0 1 0,0-1 0,1 1 0,-1 0 0,0-1 0,0 1 0,1-1 0,-1 1 0,0 0 0,1-1 0,-1 1 0,0 0 0,1-1 0,-1 1 0,0 0 0,1 0 0,-1-1 0,1 1 0,-1 0 0,1 0 0,-1 0 0,0-1 0,1 1 0,-1 0 0,1 0 0,-1 0 0,1 0 0,0 0 0,3 4-3118,-4 6-1099</inkml:trace>
</inkml:ink>
</file>

<file path=ppt/ink/ink1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17.997"/>
    </inkml:context>
    <inkml:brush xml:id="br0">
      <inkml:brushProperty name="width" value="0.05" units="cm"/>
      <inkml:brushProperty name="height" value="0.05" units="cm"/>
    </inkml:brush>
  </inkml:definitions>
  <inkml:trace contextRef="#ctx0" brushRef="#br0">1 71 384,'3'-3'167,"0"1"0,0 0 1,0-1-1,-1 1 0,1-1 0,-1 0 0,1 0 1,2-5-1,-3 5 448,0 0 0,0 0 0,0 0 0,1 0 0,-1 1 0,1-1 0,-1 1 0,1-1 0,0 1 0,0 0 0,5-3 0,-5 4-154,0 0 0,0 0-1,0 0 1,0 0 0,0 0 0,0 0-1,0 1 1,0 0 0,1-1 0,-1 1-1,0 0 1,0 1 0,5 0 0,-6 0-365,0 0 1,0 0-1,-1 0 1,1 0 0,0 0-1,0 0 1,-1 1-1,1-1 1,-1 1 0,1-1-1,-1 1 1,0 0-1,1 0 1,-1-1 0,0 1-1,0 0 1,0 0-1,0 0 1,-1 0 0,1 0-1,0 4 1,4 19-111,0 1-1,-2-1 1,-1 1 0,-3 48 0,0-27-129,1-39 60,1-6-34,-1 0 1,0-1 0,0 1 0,0 0-1,0 0 1,0 0 0,0-1 0,-1 1 0,1 0-1,0 0 1,-1 0 0,0-1 0,1 1-1,-1 0 1,0-1 0,0 1 0,-1 2 0,-10 1-2380</inkml:trace>
</inkml:ink>
</file>

<file path=ppt/ink/ink1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22.179"/>
    </inkml:context>
    <inkml:brush xml:id="br0">
      <inkml:brushProperty name="width" value="0.05" units="cm"/>
      <inkml:brushProperty name="height" value="0.05" units="cm"/>
    </inkml:brush>
  </inkml:definitions>
  <inkml:trace contextRef="#ctx0" brushRef="#br0">0 19 3328,'8'-10'-265,"-5"2"5151,-4 8-4572,1 1-1,-1 0 1,1-1 0,0 1-1,-1 0 1,1-1-1,-1 1 1,1 0 0,0 0-1,0-1 1,-1 1-1,1 0 1,0 0 0,0-1-1,0 1 1,0 0 0,0 0-1,0 0 1,0-1-1,0 1 1,0 0 0,1 1-1,-1 67 969,0-24-4489</inkml:trace>
</inkml:ink>
</file>

<file path=ppt/ink/ink1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23.645"/>
    </inkml:context>
    <inkml:brush xml:id="br0">
      <inkml:brushProperty name="width" value="0.05" units="cm"/>
      <inkml:brushProperty name="height" value="0.05" units="cm"/>
    </inkml:brush>
  </inkml:definitions>
  <inkml:trace contextRef="#ctx0" brushRef="#br0">25 166 1408,'0'-26'3819,"-3"11"-3064,1 6 871,0 1 3502,4 8-4414,-2 0-708,0 0-1,0 0 1,1 0 0,-1 1-1,0-1 1,0 0 0,0 0-1,1 0 1,-1 0 0,0 0-1,0 0 1,1 0 0,-1 1-1,0-1 1,0 0 0,0 0-1,0 0 1,1 0 0,-1 1-1,0-1 1,0 0 0,0 0-1,0 1 1,0-1 0,0 0-1,0 0 1,1 0 0,-1 1-1,0-1 1,0 0 0,0 0-1,0 1 1,-1 11 0,0-1 0,-1 1 0,-3 12 0,2-13 428,1-1 0,0 1 0,0 11 0,3-16-45,3-4-198,-3-7-195,0-8-154,-1 13 156,-7-216-4334,7 395 7659,0-165-5041,-1-26-191,-4-4-1200</inkml:trace>
</inkml:ink>
</file>

<file path=ppt/ink/ink1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25.908"/>
    </inkml:context>
    <inkml:brush xml:id="br0">
      <inkml:brushProperty name="width" value="0.05" units="cm"/>
      <inkml:brushProperty name="height" value="0.05" units="cm"/>
    </inkml:brush>
  </inkml:definitions>
  <inkml:trace contextRef="#ctx0" brushRef="#br0">44 797 3712,'-1'2'105,"0"0"0,0 0 0,-1 0-1,1 0 1,-1 0 0,0 0 0,1 0 0,-1-1 0,0 1 0,0-1 0,0 1 0,0-1-1,0 0 1,-1 0 0,1 0 0,0 0 0,-4 1 0,4-2-58,-3 2 1280,6-5 289,2-3-1481,4-3 208,-1 0 1,1 0-1,0 1 1,0 0-1,15-13 0,1 0-78,165-199 1393,-136 153-1691,3 2-1,66-60 1,-39 53 219,116-79 1,-194 149-148,1-2 109,1 0 1,0 0 0,0 1-1,0 0 1,0 0-1,0 0 1,1 1-1,11-3 1,-17 5-114,0 0 0,0 0 0,0 0 1,0 0-1,0 0 0,0 0 0,0 0 0,0 0 1,0 1-1,0-1 0,0 0 0,0 1 0,0-1 1,0 1-1,0-1 0,0 1 0,0-1 0,0 1 1,-1 0-1,1-1 0,0 1 0,0 0 0,0 1 1,1 0 29,-1 1 1,1 0 0,-1 0 0,0 0-1,0 0 1,0 0 0,0 3 0,3 15 79,-1 0-1,-1 0 1,-1 0 0,-1 25 0,-14 92 185,1-18-83,13-118-268,-1 18 38,0-1 0,-2 1 0,0-1 0,-7 21 1,9-34-213,-1-1 0,0 0 0,-1-1 0,1 1 0,-1 0 1,1-1-1,-1 1 0,-1-1 0,1 0 0,-1 0 1,1 0-1,-1 0 0,0-1 0,-1 0 0,1 0 0,0 0 1,-1 0-1,0 0 0,0-1 0,-8 3 0,-29 3-3431</inkml:trace>
</inkml:ink>
</file>

<file path=ppt/ink/ink1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26.278"/>
    </inkml:context>
    <inkml:brush xml:id="br0">
      <inkml:brushProperty name="width" value="0.05" units="cm"/>
      <inkml:brushProperty name="height" value="0.05" units="cm"/>
    </inkml:brush>
  </inkml:definitions>
  <inkml:trace contextRef="#ctx0" brushRef="#br0">1 35 4992,'13'-13'1920,"-7"-4"-1504,7 17 768,-6-4 2880,-1 8-2720,-6 13-64,0 7-672,0 11-288,0-1-96,0 11-192,0 7-96,0 4-256,0-4-64,0-6-1344,0-18-608</inkml:trace>
</inkml:ink>
</file>

<file path=ppt/ink/ink1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26.664"/>
    </inkml:context>
    <inkml:brush xml:id="br0">
      <inkml:brushProperty name="width" value="0.05" units="cm"/>
      <inkml:brushProperty name="height" value="0.05" units="cm"/>
    </inkml:brush>
  </inkml:definitions>
  <inkml:trace contextRef="#ctx0" brushRef="#br0">91 51 3328,'45'-26'6545,"-47"26"-6277,0-1-1,-1 1 1,1 0 0,0 0-1,0 0 1,-1 0-1,1 0 1,0 0-1,-4 1 1,0 3-9,0-1 1,1 1 0,-1 1-1,1-1 1,-1 1-1,1 0 1,1 0-1,-1 0 1,1 0-1,0 1 1,0 0-1,0 0 1,1 0-1,0 0 1,0 1-1,-3 9 1,5-13-252,0 0 1,1 0 0,-1 0 0,0 0-1,1 0 1,0 1 0,0-1 0,0 0-1,0 0 1,0 0 0,0 0-1,1 0 1,-1 0 0,1 0 0,0 0-1,0 0 1,0 0 0,1 0-1,-1 0 1,1 0 0,-1-1 0,1 1-1,0-1 1,0 1 0,0-1-1,0 0 1,1 0 0,-1 0 0,1 0-1,-1 0 1,1 0 0,0-1 0,-1 1-1,1-1 1,0 0 0,0 1-1,0-2 1,6 2 0,-2 0-31,1-1 1,-1-1-1,1 1 1,-1-1-1,1-1 1,0 1 0,-1-1-1,1-1 1,-1 1-1,0-1 1,1 0-1,12-7 1,-12 6-96,1-2 0,-1 1 1,0-1-1,0 0 0,-1-1 1,0 1-1,0-1 0,0-1 1,-1 0-1,8-9 0,-12 13 49,0 1 0,-1 0 0,0 0 0,1-1 1,-1 1-1,0-1 0,0 1 0,0-1 0,-1 1 0,1-1 0,0 1 0,-1-1 0,0 0 0,0 1 0,0-1 0,0 0 0,0 1 0,0-1 0,-1 0 1,1 1-1,-1-1 0,0 0 0,1 1 0,-1-1 0,-1 1 0,1-1 0,0 1 0,-1 0 0,1 0 0,-1-1 0,1 1 0,-1 0 0,0 0 0,0 1 1,0-1-1,-3-2 0,-2-1 19,-1 0 1,0 0 0,0 1-1,0 0 1,0 0-1,-1 1 1,0 0 0,0 0-1,-10-1 1,9 2 120,1 0 0,-1 1 1,1 0-1,-1 1 0,0 0 0,1 1 0,-1-1 1,0 2-1,1 0 0,-1 0 0,1 0 0,-17 8 1,-13 15-281</inkml:trace>
</inkml:ink>
</file>

<file path=ppt/ink/ink1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01.068"/>
    </inkml:context>
    <inkml:brush xml:id="br0">
      <inkml:brushProperty name="width" value="0.05" units="cm"/>
      <inkml:brushProperty name="height" value="0.05" units="cm"/>
    </inkml:brush>
  </inkml:definitions>
  <inkml:trace contextRef="#ctx0" brushRef="#br0">6 889 896,'5'2'2367,"-10"0"-572,-1-1-702,7-5-834,4 3 2115,9-2-2716,-12 1 230,-1 2 106,-1 0-1,0 0 1,0 0-1,1-1 0,-1 1 1,0 0-1,0 0 0,1 0 1,-1-1-1,0 1 1,0 0-1,0-1 0,0 1 1,1 0-1,-1 0 0,0-1 1,0 1-1,0 0 1,0-1-1,0 1 0,0 0 1,0-1-1,0 1 0,0 0 1,0-1-1,0 1 1,0 0-1,0-1 0,0 1 1,0 0-1,0 0 0,0-1 1,0 0-32,-1 1 63,1 0 0,0 0 0,0 0 1,-1 0-1,1 0 0,0 0 0,0 0 0,-1 0 0,1 0 0,0 0 0,0 1 0,-1-1 0,1 0 0,0 0 0,0 0 0,-1 0 0,1 0 0,0 0 0,0 1 0,0-1 0,0 0 0,-1 0 0,1 0 0,0 0 0,0 1 0,0-1 0,0 0 0,0 0 0,-1 1 0,1-1 0,0 0 0,0 0 0,0 0 0,0 1 0,0-1 0,0 0 0,0 1 0,0-1-18,0 0 1,0 1-1,0-1 0,0 0 0,0 0 1,0 0-1,0 1 0,0-1 1,0 0-1,-1 0 0,1 0 0,0 1 1,0-1-1,0 0 0,0 0 0,0 0 1,0 0-1,0 1 0,-1-1 0,1 0 1,0 0-1,0 0 0,0 0 0,0 0 1,-1 0-1,1 1 0,0-1 0,0 0 1,0 0-1,-1 0 0,1 0 0,0 0 1,0 0-1,0 0 0,-1 0 1,1 0-1,0 0 0,-1 0 660,14-24 287,50-80-722,-43 73-267,-1-1 1,19-42-1,16-66 0,40-90 63,-79 199 64,2 0 0,1 1 0,1 1 1,46-52-1,-63 79-69,4-5 48,1 0-1,0 1 1,0 0-1,9-6 0,-15 11-52,0 0-1,0 0 0,0 1 1,0-1-1,0 0 0,1 1 0,-1-1 1,0 1-1,0 0 0,0-1 1,1 1-1,-1 0 0,0 0 1,0 0-1,1-1 0,-1 1 1,0 1-1,0-1 0,1 0 0,-1 0 1,0 0-1,0 1 0,1-1 1,-1 0-1,0 1 0,0-1 1,0 1-1,0 0 0,0-1 1,0 1-1,0 0 0,0 0 0,0-1 1,0 1-1,0 0 0,0 0 1,0 0-1,0 2 0,4 6 104,-1-1-1,0 1 0,0 0 0,-1 0 1,4 17-1,5 53 321,-6-39-313,25 101 140,-17-87-136,-11-39-209,0-1 0,-1 1 0,-1-1 0,0 1 0,-1-1 0,0 1 0,-2 0 0,-5 27 0,6-39-148,0 0 0,0-1 0,0 1 0,0 0 1,0-1-1,-1 0 0,1 1 0,-1-1 0,0 0 0,1 1 1,-1-1-1,-2 2 0,-15 4-2756</inkml:trace>
</inkml:ink>
</file>

<file path=ppt/ink/ink1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04.127"/>
    </inkml:context>
    <inkml:brush xml:id="br0">
      <inkml:brushProperty name="width" value="0.05" units="cm"/>
      <inkml:brushProperty name="height" value="0.05" units="cm"/>
    </inkml:brush>
  </inkml:definitions>
  <inkml:trace contextRef="#ctx0" brushRef="#br0">17 1112 4736,'-16'25'1530,"16"-22"-62,4-8-626,6-17 114,1 0 1,16-24-1,-10 17-615,-1 0-200,101-190 1132,-75 121-1081,-8 13-228,5 2 1,56-90-1,-90 165 37,-1 2 35,0-1 0,0 1 0,1 0 0,0 0 0,0 0 0,0 1 0,1-1 0,10-6 0,-16 11-20,1 1-1,0-1 0,0 1 1,-1 0-1,1-1 1,0 1-1,0 0 0,-1 0 1,1-1-1,0 1 1,0 0-1,0 0 0,0 0 1,-1 0-1,1 0 1,0 0-1,0 0 0,0 0 1,-1 1-1,1-1 1,0 0-1,0 0 0,0 1 1,-1-1-1,1 1 1,0-1-1,-1 0 0,1 1 1,0-1-1,-1 1 1,1-1-1,0 1 0,-1 0 1,1-1-1,-1 1 1,1 0-1,0 1 0,1 2 60,0 1-1,0-1 1,-1 1-1,1 0 1,0 5-1,0-1-2,4 16 128,5 19-86,22 55-1,-31-92-114,1-1 0,0 0 0,0 0 0,1 0 0,-1-1 0,1 1 0,1-1-1,-1 0 1,1 0 0,-1 0 0,2-1 0,8 7 0,-10-9 27,0 0 0,1 0-1,0 0 1,-1-1-1,1 1 1,0-1 0,0 0-1,0 0 1,0-1 0,-1 0-1,1 1 1,0-2 0,0 1-1,0 0 1,0-1 0,0 0-1,9-3 1,-1-2 4,0 1 1,0-1 0,-1-1-1,0 0 1,0-1 0,-1-1-1,0 1 1,0-2 0,-1 1-1,0-2 1,14-19 0,4-8-47,-3-2 0,24-48 0,-34 60 5,98-200-181,-107 210 179,-5 12-494,-7 18-4215</inkml:trace>
</inkml:ink>
</file>

<file path=ppt/ink/ink1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06.288"/>
    </inkml:context>
    <inkml:brush xml:id="br0">
      <inkml:brushProperty name="width" value="0.05" units="cm"/>
      <inkml:brushProperty name="height" value="0.05" units="cm"/>
    </inkml:brush>
  </inkml:definitions>
  <inkml:trace contextRef="#ctx0" brushRef="#br0">9 1086 3456,'-7'29'1130,"6"-25"-168,4-20 402,-1 5-1028,39-142 3253,-33 128-3086,2 0 1,1 0-1,1 1 1,15-24-1,254-335-107,-196 284-559,160-144 0,-228 228 114,25-22-91,-39 35 131,-1 1-1,0-1 1,1 1-1,0-1 1,-1 1-1,1 0 1,-1 0-1,1 0 1,0 0-1,0 1 1,0-1-1,0 1 1,-1-1-1,7 1 1,-8 1 28,1-1 0,0 1 0,0 0 0,-1-1 1,1 1-1,-1 0 0,1 0 0,-1 0 0,1 0 0,-1 0 0,1 1 1,-1-1-1,0 0 0,0 0 0,1 1 0,-1-1 0,0 1 0,-1-1 0,1 1 1,0 0-1,1 1 0,10 41 726,-10-35-631,36 189 869,-33-158-971,-2 1 0,-4 81 0,0-120-12,-6 42-414,7-42 287,-1 0 1,0 0-1,0 1 1,0-1-1,0 0 0,-1 0 1,1 0-1,0 0 1,-1 0-1,1 0 1,-1 0-1,0-1 1,0 1-1,0-1 0,0 1 1,-2 0-1,-26 10-2907</inkml:trace>
</inkml:ink>
</file>

<file path=ppt/ink/ink1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06.633"/>
    </inkml:context>
    <inkml:brush xml:id="br0">
      <inkml:brushProperty name="width" value="0.05" units="cm"/>
      <inkml:brushProperty name="height" value="0.05" units="cm"/>
    </inkml:brush>
  </inkml:definitions>
  <inkml:trace contextRef="#ctx0" brushRef="#br0">1 29 5632,'6'-7'2112,"1"-3"-1664,6-1-64,-13 15-192,0 9 128,-7 9 256,1 6 96,-1 6-320,1 1 640,6 6 256,0-9-480,6 9-192,1-2-704,6-4-256,6-7-1152,7-11-448</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46.835"/>
    </inkml:context>
    <inkml:brush xml:id="br0">
      <inkml:brushProperty name="width" value="0.05" units="cm"/>
      <inkml:brushProperty name="height" value="0.05" units="cm"/>
    </inkml:brush>
  </inkml:definitions>
  <inkml:trace contextRef="#ctx0" brushRef="#br0">14 384 2688,'-4'-4'347,"-4"-7"3468,7-1 3852,10 29-5321,1 34-2148,7 24-69,-15-67-87,1-1-1,0 0 0,0 0 0,1 0 0,0 0 0,0-1 0,9 11 0,-12-15-24,1 0 0,0 0 0,0 0 0,0 0 0,0-1 0,1 1 0,-1-1 0,0 1-1,1-1 1,-1 0 0,0 0 0,1 0 0,0 0 0,-1-1 0,1 1 0,-1-1 0,1 1-1,0-1 1,-1 0 0,1 0 0,0 0 0,0 0 0,-1-1 0,1 1 0,-1-1 0,1 1-1,0-1 1,-1 0 0,1 0 0,-1 0 0,0-1 0,5-2 0,3-3-26,-1 0 0,0 0 0,0-1 1,-1 0-1,0-1 0,8-10 0,25-38 366,41-76-1,-46 73-61,34-72 635,-34 60-761,-28 54-203,-7 14-59,1 0 0,-1 0 0,1 1 0,0-1-1,0 1 1,0-1 0,1 1 0,-1 0 0,4-4 0,-6 7 64,0 0 1,0 0 0,0 0-1,1 0 1,-1 0 0,0 0 0,0 0-1,0 0 1,0 0 0,0 0-1,0 0 1,0 0 0,0 0-1,0 0 1,0 0 0,1 0-1,-1 0 1,0 0 0,0 0-1,0 0 1,0 0 0,0 0-1,0 0 1,0 0 0,0 0-1,0 0 1,1 0 0,-1 0-1,0 0 1,0 0 0,0 0-1,0 0 1,0 0 0,0 0 0,0 0-1,0 0 1,0 0 0,0 0-1,0 0 1,0 1 0,1-1-1,-1 0 1,0 0 0,0 0-1,0 0 1,0 0 0,0 0-1,0 0 1,0 0 0,0 0-1,0 1 1,0-1 0,0 0-1,0 0 1,0 0 0,0 9-1272,-4 10-1414,-4-1-475</inkml:trace>
</inkml:ink>
</file>

<file path=ppt/ink/ink1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06.993"/>
    </inkml:context>
    <inkml:brush xml:id="br0">
      <inkml:brushProperty name="width" value="0.05" units="cm"/>
      <inkml:brushProperty name="height" value="0.05" units="cm"/>
    </inkml:brush>
  </inkml:definitions>
  <inkml:trace contextRef="#ctx0" brushRef="#br0">752 35 5632,'8'-3'366,"1"0"69,1-1 1,-1-1-1,0 1 1,13-10 0,-20 13-762,-2 1 332,0 1 0,0 0 0,0 0 0,0-1 0,0 1 0,0 0 0,0 0 0,0 0 0,-1-1 0,1 1 0,0 0 0,0-1 0,-1 1 0,1 0 0,0 0 0,-1-1 0,1 1 0,-1 0 0,1-1 0,-1 1 0,1-1 0,-1 1 0,1-1 0,-2 2 0,-37 29 1769,26-21-983,0 0 0,0 1 1,-17 19-1,11-4-496,0 1 1,2 0-1,1 1 1,1 1-1,2 0 1,-12 37-1,-44 194-89,12-36 401,50-202-542,-1-1 0,-1 0 0,-1 0 0,-1-1 0,-1 0-1,0-1 1,-2 0 0,0-1 0,-1 0 0,0-2 0,-2 1 0,0-2 0,0-1 0,-2 0-1,0-1 1,-33 18 0,47-29-185,1 1 0,-1-1 0,0 0 0,0 0 0,0-1 0,0 1-1,-1-1 1,1 0 0,0 0 0,0-1 0,-1 0 0,1 0 0,0 0 0,-1 0 0,1-1-1,0 0 1,0 0 0,0 0 0,0-1 0,-9-3 0,-19-16-2409,-5 3-661</inkml:trace>
</inkml:ink>
</file>

<file path=ppt/ink/ink1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07.659"/>
    </inkml:context>
    <inkml:brush xml:id="br0">
      <inkml:brushProperty name="width" value="0.05" units="cm"/>
      <inkml:brushProperty name="height" value="0.05" units="cm"/>
    </inkml:brush>
  </inkml:definitions>
  <inkml:trace contextRef="#ctx0" brushRef="#br0">0 917 4224,'0'-8'1287,"1"1"1,0 0-1,0 0 1,2-8-1,22-49 475,-6 15-1215,30-116-138,-29 90-392,41-100 0,-46 141-5,1 2 0,2 0 0,1 1 0,1 1 0,2 0 0,1 2 0,47-46 0,-63 67 111,1 1 0,-1 1-1,1-1 1,10-4 0,-17 9-93,1 0 1,-1 0-1,1 1 0,0-1 1,-1 0-1,1 1 1,-1 0-1,1-1 0,0 1 1,0 0-1,-1 0 0,1 0 1,0 0-1,-1 0 1,1 0-1,0 0 0,-1 1 1,1-1-1,0 1 0,-1-1 1,1 1-1,0 0 1,-1-1-1,1 1 0,-1 0 1,0 0-1,1 0 0,-1 0 1,2 2-1,2 3 51,0 1 1,-1 0-1,0 0 0,0 0 0,0 0 0,-1 0 0,3 10 0,13 56 281,-16-60-290,1 5-9,12 56 378,4 0 0,31 77 0,-51-150-440,0 0-1,1 0 1,-1 0-1,1 0 1,-1 0-1,1-1 0,-1 1 1,1 0-1,0 0 1,-1 0-1,1-1 1,0 1-1,1 1 1,-2-2-3,1 0 0,-1 0 0,0 0 0,1 0 0,-1 0 0,1 0 1,-1 0-1,0 0 0,1 0 0,-1 0 0,0 0 0,1 0 0,-1 0 1,0 0-1,1 0 0,-1 0 0,0 0 0,0 0 0,1-1 1,-1 1-1,0 0 0,1 0 0,-1 0 0,0-1 0,0 1 0,1 0 1,-1-1-1,2-2-18,1 0-1,-1 0 1,-1 0 0,1-1 0,0 1 0,1-7 0,27-97-566,-23 76 366,2 0 0,0 0-1,25-50 1,-26 64 173,1 1-1,1 0 1,1 0-1,0 1 0,1 0 1,1 1-1,0 1 1,1 0-1,0 1 1,1 0-1,28-17 1,-42 28 67,0 1 0,0-1 1,1 0-1,-1 1 1,0 0-1,0-1 1,0 1-1,0-1 1,0 1-1,1 0 0,-1 0 1,0 0-1,0 0 1,1 0-1,-1 0 1,0 0-1,0 0 0,0 0 1,1 0-1,-1 1 1,0-1-1,0 0 1,0 1-1,0-1 1,0 1-1,1 0 0,-1-1 1,0 1-1,0 0 1,0-1-1,-1 1 1,1 0-1,0 0 1,0 0-1,0 0 0,-1 0 1,1 0-1,0 0 1,-1 0-1,1 0 1,0 1-1,2 6 153,-1 0 1,1-1-1,-1 1 0,-1 0 1,2 10-1,20 301 1851,-20-180-6325</inkml:trace>
</inkml:ink>
</file>

<file path=ppt/ink/ink1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11.694"/>
    </inkml:context>
    <inkml:brush xml:id="br0">
      <inkml:brushProperty name="width" value="0.05" units="cm"/>
      <inkml:brushProperty name="height" value="0.05" units="cm"/>
    </inkml:brush>
  </inkml:definitions>
  <inkml:trace contextRef="#ctx0" brushRef="#br0">46 1018 4736,'-34'18'1589,"34"-18"-1550,0 0 1,0 0-1,0 1 0,0-1 0,-1 0 0,1 0 1,0 0-1,0 1 0,-1-1 0,1 0 0,0 0 1,0 0-1,-1 0 0,1 0 0,0 1 0,0-1 1,-1 0-1,1 0 0,0 0 0,0 0 0,-1 0 1,1 0-1,0 0 0,-1 0 0,1 0 1,0 0-1,0 0 0,-1 0 0,1 0 0,0 0 1,-1 0-1,1-1 0,0 1 0,0 0 0,-1 0 1,1 0-1,0 0 0,0 0 0,-1-1 0,1 1 1,0 0-1,0 0 0,0 0 0,-1-1 0,1 1 1,0 0-1,0 0 0,0-1 0,0 1 0,0 0 1,-1 0-1,1-1 0,0 1 0,0 0 0,0-1 1,0 1-1,0 0 0,0 0 0,0-1 1,0 1-1,0 0 0,0-1 0,0 1 0,0 0 1,0 0-1,0-1 0,0 1 0,1 0 0,-1-1 1,7-17 1408,-7 18-1444,7-13 577,1 1 1,1 1-1,16-19 0,9-12-74,2-16 85,-2-2-1,50-125 1,-51 106-661,50-85 1,-71 143 97,2 1 0,0 0 1,19-18-1,-27 31 10,0 1 0,1-1-1,1 1 1,-1 0 0,1 1 0,-1 0-1,2 0 1,-1 1 0,0 0 0,17-6 0,-23 10-34,0 0 0,0-1 0,0 1 0,-1 0 0,1 0 0,0 0 0,0 0 0,0 0 0,0 0 0,0 0 0,0 1 0,0-1 0,0 1 0,0-1 0,-1 1 0,1 0 0,0 0 0,0 0 0,-1 0 0,1 0 0,-1 0 0,1 0 0,-1 1 0,1-1 0,-1 0 0,0 1 0,1-1 0,-1 1 0,0 0 0,0-1 0,0 1 0,0 0 0,-1 0 1,1-1-1,0 1 0,-1 0 0,1 0 0,-1 3 0,3 7 15,-1 1 1,-1-1-1,-1 0 1,0 24-1,-15 82 482,7-57-225,4-40-162,-1 1-1,-1-1 1,-14 36 0,11-33-78,24-65-148,68-163-651,-68 175 558,1 0 0,1 1 0,1 1 0,41-46 0,59-42-280,-100 100 439,0 1 0,1 1 1,0 1-1,1 0 0,24-9 1,-42 20 78,1 0 0,0 0 1,0 0-1,-1 0 0,1 0 0,0 1 1,0-1-1,0 1 0,0 0 1,0 0-1,0 0 0,0 0 1,0 1-1,-1-1 0,1 1 1,0-1-1,0 1 0,3 1 1,-4 0 20,1 0 1,-1 0 0,0 0 0,0 0-1,0 0 1,0 0 0,0 0 0,0 1 0,0-1-1,-1 1 1,1-1 0,-1 1 0,1 0 0,-1 0-1,0-1 1,0 1 0,-1 0 0,2 5 0,6 50 376,-2 2 1,-3-1 0,-5 68 0,1-31-495,1 6-2551,0-102 2546,0 0 0,0 0 1,0 0-1,0 1 1,0-1-1,0 0 1,0 0-1,0 0 1,0 0-1,0 1 1,0-1-1,0 0 1,0 0-1,0 0 1,0 1-1,0-1 1,0 0-1,0 0 0,0 0 1,0 0-1,0 1 1,0-1-1,0 0 1,0 0-1,0 0 1,0 0-1,-1 1 1,1-1-1,0 0 1,0 0-1,0 0 1,0 0-1,0 0 0,0 0 1,-1 0-1,1 1 1,0-1-1,0 0 1,-1 0-1,-9-3-3255</inkml:trace>
</inkml:ink>
</file>

<file path=ppt/ink/ink1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12.724"/>
    </inkml:context>
    <inkml:brush xml:id="br0">
      <inkml:brushProperty name="width" value="0.05" units="cm"/>
      <inkml:brushProperty name="height" value="0.05" units="cm"/>
    </inkml:brush>
  </inkml:definitions>
  <inkml:trace contextRef="#ctx0" brushRef="#br0">7 1 1280,'0'4'640,"-6"3"-928</inkml:trace>
</inkml:ink>
</file>

<file path=ppt/ink/ink1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13.225"/>
    </inkml:context>
    <inkml:brush xml:id="br0">
      <inkml:brushProperty name="width" value="0.05" units="cm"/>
      <inkml:brushProperty name="height" value="0.05" units="cm"/>
    </inkml:brush>
  </inkml:definitions>
  <inkml:trace contextRef="#ctx0" brushRef="#br0">0 115 5120,'58'-22'7114,"177"-40"-3962,-229 61-3249,27-11 188,-31 12-167,-1 0 0,0-1 0,0 1 0,0 0 0,0-1-1,0 0 1,0 1 0,0-1 0,0 0 0,0 1 0,0-1-1,0 0 1,0 0 0,0 0 0,-1 0 0,1 0 0,0 0-1,-1 0 1,1 0 0,0-2 0,-5 2-1689,-17 1-1035</inkml:trace>
</inkml:ink>
</file>

<file path=ppt/ink/ink1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13.581"/>
    </inkml:context>
    <inkml:brush xml:id="br0">
      <inkml:brushProperty name="width" value="0.05" units="cm"/>
      <inkml:brushProperty name="height" value="0.05" units="cm"/>
    </inkml:brush>
  </inkml:definitions>
  <inkml:trace contextRef="#ctx0" brushRef="#br0">59 177 2944,'-10'2'612,"0"0"0,0-1 0,-18 1 2522,28-3-2984,0 0-1,0 0 1,1 0-1,-1 0 1,1 1-1,-1-1 1,1 0-1,-1 0 0,1 0 1,-1 1-1,1-1 1,0 0-1,-1 1 1,1-1-1,0 1 0,0-1 1,-1 1-1,1-1 1,0 1-1,0-1 1,0 1-1,0 0 1,0-1-1,-1 1 0,3 0 1,27-7 94,-25 6 160,77-14 1080,-1-3 0,118-44 1,-137 31-1545,-21 10-1859,-36 15-438,-8-1-672</inkml:trace>
</inkml:ink>
</file>

<file path=ppt/ink/ink1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19.891"/>
    </inkml:context>
    <inkml:brush xml:id="br0">
      <inkml:brushProperty name="width" value="0.05" units="cm"/>
      <inkml:brushProperty name="height" value="0.05" units="cm"/>
    </inkml:brush>
  </inkml:definitions>
  <inkml:trace contextRef="#ctx0" brushRef="#br0">1 997 1152,'2'-2'308,"0"-1"0,-1 1 0,1-1 0,0 0 1,-1 1-1,0-1 0,0 0 0,2-5 0,1-3 1596,5-5-399,0 0 0,0 1 0,24-28 0,43-40-792,-17 22-593,482-553 136,-530 602-85,-8 8-128,-1 1 0,1 0 0,-1 0 0,1 0 0,0 1 0,0-1 1,0 1-1,0-1 0,1 1 0,-1 0 0,5-2 0,-7 4-34,0 0 0,-1 0-1,1 0 1,-1 0 0,1 0 0,0 0-1,-1 0 1,1 0 0,-1 1 0,1-1-1,-1 0 1,1 0 0,-1 0 0,1 1-1,-1-1 1,1 0 0,-1 1 0,1-1-1,-1 0 1,0 1 0,1-1-1,-1 1 1,1-1 0,-1 1 0,0-1-1,1 1 1,-1-1 0,0 1 0,0-1-1,1 1 1,-1-1 0,0 1 0,0-1-1,0 1 1,0 0 0,5 22 210,-1 36 442,-5 69 0,-1-43-319,-4 136-33,11-234-986,2-16 191,0-17-7,30-165-1592,-31 187 1932,1 0-1,2 1 1,0-1-1,1 2 0,1 0 1,23-34-1,-29 48 255,2 0 1,-1 0-1,1 0 0,0 1 1,1 0-1,-1 0 0,2 1 1,-1 0-1,0 0 0,1 1 1,0 0-1,1 0 0,16-5 1,-24 10-63,-1 0 1,1-1 0,-1 1-1,1 0 1,-1 0 0,1 0-1,-1 1 1,1-1-1,-1 0 1,0 0 0,1 1-1,-1-1 1,1 1 0,-1-1-1,0 1 1,0 0 0,1-1-1,-1 1 1,0 0 0,0 0-1,0 0 1,0 0 0,1 0-1,-2 0 1,1 0 0,0 0-1,0 1 1,0-1-1,0 0 1,-1 0 0,1 1-1,-1-1 1,1 1 0,-1-1-1,1 0 1,-1 1 0,0-1-1,0 2 1,3 9 244,-2-1 1,0 0-1,0 21 0,-1-26-189,-3 57 341,-16 91-1,15-129-538,2-11-434,-1-1-1,0 0 1,0 0-1,-2 0 1,1 0-1,-2 0 1,0-1-1,-14 22 1,1-11-2172</inkml:trace>
</inkml:ink>
</file>

<file path=ppt/ink/ink1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20.234"/>
    </inkml:context>
    <inkml:brush xml:id="br0">
      <inkml:brushProperty name="width" value="0.05" units="cm"/>
      <inkml:brushProperty name="height" value="0.05" units="cm"/>
    </inkml:brush>
  </inkml:definitions>
  <inkml:trace contextRef="#ctx0" brushRef="#br0">8 142 7296,'-1'-1'141,"0"0"-1,0 0 1,1 0 0,-1 0 0,1 1 0,-1-1 0,1 0-1,-1 0 1,1 0 0,-1 0 0,1 0 0,0 0-1,0 0 1,0 0 0,-1 0 0,1 0 0,0 0-1,0-1 1,0 1 0,1 0 0,-1-1 0,1-1-47,-1 1 0,1-1 1,0 0-1,1 0 0,-1 1 0,0-1 1,4-3-1,1-3-164,2 1 0,-1 0 1,13-11-1,-16 16 73,4-4 2,0 0 0,0 0 0,1 1 0,15-7 0,-22 12 33,0 0-1,0 0 1,0 0-1,0 0 1,0 1-1,0-1 0,0 1 1,0 0-1,0-1 1,0 1-1,0 0 1,0 0-1,0 0 1,0 1-1,0-1 1,0 0-1,0 1 0,0-1 1,0 1-1,0 0 1,0 0-1,0 0 1,-1 0-1,1 0 1,0 0-1,0 0 0,-1 0 1,1 1-1,-1-1 1,3 3-1,2 5 413,0 1-1,0-1 1,-1 1 0,0 0-1,6 20 1,14 60 1297,-21-71-1632,-1-9-239,0 0 1,-1 1-1,-1-1 0,1 1 0,-2-1 0,1 1 1,-1 0-1,-1-1 0,0 1 0,-1 0 0,0-1 0,0 0 1,-7 18-1,2-16-1385</inkml:trace>
</inkml:ink>
</file>

<file path=ppt/ink/ink1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24.077"/>
    </inkml:context>
    <inkml:brush xml:id="br0">
      <inkml:brushProperty name="width" value="0.05" units="cm"/>
      <inkml:brushProperty name="height" value="0.05" units="cm"/>
    </inkml:brush>
  </inkml:definitions>
  <inkml:trace contextRef="#ctx0" brushRef="#br0">20 886 3200,'-8'5'579,"8"-5"-358,-1 0 0,1 0 0,0 0 0,-1 0-1,1 0 1,0-1 0,-1 1 0,1 0 0,-1 0 0,1 0-1,0 0 1,0 0 0,-1 0 0,1-1 0,0 1 0,-1 0 0,1 0-1,0-1 222,-1 1-221,1 0 0,0-1 0,0 1-1,-1 0 1,1 0 0,0-1 0,0 0 0,-3-12 5743,4 2-5774,1 4-32,0 0 0,1-1 0,1 1 0,-1 0 0,1 1 0,0-1 0,1 1 0,-1-1 0,11-9 0,-7 7-80,108-135-27,148-168-944,-7 59 322,-249 245 683,1-2 236,2 0 0,13-10 0,-22 18-294,0 0-1,1 0 1,-1 1-1,1 0 0,-1-1 1,1 1-1,0 0 1,-1 0-1,1 0 0,0 1 1,0-1-1,0 0 0,0 1 1,-1 0-1,1 0 1,0 0-1,4 1 0,-5-1-45,0 1 0,-1 0 0,1-1 1,0 1-1,-1 0 0,1 0 0,-1 0 0,1 1 0,-1-1 0,0 0 0,1 0 0,-1 1 0,0-1 0,0 1 0,0-1 0,0 1 0,0-1 0,0 1 0,-1 0 0,2 2 0,8 41 168,-9-37-142,5 47 217,-3 1 0,-4 64 0,0-35-199,-7 97-308,8-177-280,-1 0 0,0 0 0,0 0 0,-1 0 0,1-1 1,-1 1-1,0 0 0,0-1 0,-4 6 0,-1-4-2856</inkml:trace>
</inkml:ink>
</file>

<file path=ppt/ink/ink1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24.860"/>
    </inkml:context>
    <inkml:brush xml:id="br0">
      <inkml:brushProperty name="width" value="0.05" units="cm"/>
      <inkml:brushProperty name="height" value="0.05" units="cm"/>
    </inkml:brush>
  </inkml:definitions>
  <inkml:trace contextRef="#ctx0" brushRef="#br0">13 62 1152,'-8'-10'1648,"3"1"2624,5 8-3981,0-1 1,0 1 0,0-1-1,1 0 1,-1 1-1,1-1 1,-1 1-1,1-1 1,-1 1 0,1-1-1,0 1 1,-1 0-1,1-1 1,0 1 0,0 0-1,0-1 1,0 1-1,0 0 1,2-1-1,-1 0-110,0 1 0,1-1 0,-1 1 0,1 0-1,-1 0 1,1 0 0,-1 0 0,1 0 0,-1 1-1,1-1 1,3 1 0,-3-1-128,0 1 1,1 0 0,-1 0-1,0 0 1,1 0-1,-1 1 1,0-1-1,1 1 1,-1 0-1,0 0 1,0 0-1,1 1 1,-1-1-1,0 1 1,-1 0-1,1-1 1,0 1-1,0 0 1,3 5 0,0 1 9,-2 1 0,1-1 1,-1 1-1,0 0 1,-1 0-1,0 1 0,-1-1 1,0 1-1,0 0 1,-1-1-1,0 20 0,-2 10-6,-8 61 0,-9 21-457,19-92-670,-1-28 971,1 0 0,-1 0 0,0-1 0,0 1 0,0 0 0,1-1 0,-1 1 0,0 0 0,1 0 0,-1-1 0,1 1 0,-1-1 0,1 1 0,-1 0 0,1-1 0,-1 1 0,1-1 0,0 1 0,-1-1 0,1 1 1,0-1-1,-1 0 0,1 1 0,0-1 0,0 0 0,-1 0 0,1 1 0,0-1 0,0 0 0,0 0 0,12-4-2397</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47.283"/>
    </inkml:context>
    <inkml:brush xml:id="br0">
      <inkml:brushProperty name="width" value="0.05" units="cm"/>
      <inkml:brushProperty name="height" value="0.05" units="cm"/>
    </inkml:brush>
  </inkml:definitions>
  <inkml:trace contextRef="#ctx0" brushRef="#br0">14 512 2304,'-3'6'635,"-5"13"-304,6-5 5001,10-29-1472,-3 6-3266,5-18 260,-1 0 0,-1 0 1,8-53-1,7-29 635,-16 88-1300,0 0 1,2 1-1,0 0 0,1 0 1,1 1-1,0 1 0,2 0 1,0 0-1,1 1 0,1 1 1,20-18-1,-33 32-193,0 1 1,0-1-1,-1 1 0,1 0 1,0 0-1,0 0 0,0 0 0,0 0 1,0 0-1,0 0 0,1 1 1,-1-1-1,0 1 0,3-1 1,-4 1-2,0 0 0,0 1 0,0-1 0,0 0 0,0 1 0,0-1 0,0 0 0,-1 1 0,1-1 0,0 1 0,0-1 0,0 1 0,0 0 0,-1-1 0,1 1 0,0 0 0,-1 0 0,1-1 0,-1 1 0,1 0 0,0 0 1,-1 0-1,0 0 0,1 0 0,-1 0 0,0 0 0,1-1 0,-1 1 0,0 0 0,0 0 0,0 0 0,0 0 0,0 2 0,2 15-35,-1-8-299,-1-1-1,2 0 1,-1 1 0,1-1 0,1 0 0,-1 0-1,1 0 1,9 16 0,-12-25 155,1 1-1,0 0 1,0 0 0,-1-1-1,1 1 1,0-1 0,0 1-1,0 0 1,0-1 0,0 1 0,0-1-1,0 0 1,0 1 0,0-1-1,0 0 1,0 0 0,0 0 0,0 1-1,0-1 1,0 0 0,0 0-1,0 0 1,0-1 0,0 1 0,0 0-1,2-1 1,14-5-3341</inkml:trace>
</inkml:ink>
</file>

<file path=ppt/ink/ink1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25.265"/>
    </inkml:context>
    <inkml:brush xml:id="br0">
      <inkml:brushProperty name="width" value="0.05" units="cm"/>
      <inkml:brushProperty name="height" value="0.05" units="cm"/>
    </inkml:brush>
  </inkml:definitions>
  <inkml:trace contextRef="#ctx0" brushRef="#br0">719 23 3968,'1'-1'55,"0"1"37,0 0 0,-1 0 0,1 0 0,0 0-1,0 0 1,0-1 0,-1 1 0,1 0 0,0-1-1,0 1 1,0 0 0,-1-1 0,1 1-1,0-1 1,-1 1 0,1-1 0,-1 1 0,1-1-1,0 0 1,-1 1 0,1-1 0,-1 0 0,0 1-1,1-1 1,-1 0 0,1 0 0,-1 0-1,0 1 1,0-1 0,0 0 0,1 0 0,-1 0-1,0 1 1,0-1 0,0-2 1621,-13 8 2074,9-1-3515,1 0 0,0 1 0,0-1 0,0 1 0,0 0 0,1 0 1,0 0-1,0 1 0,0-1 0,-1 7 0,-6 15 111,-17 46-294,4 2 1,-17 96 0,23-94-5,-2 0 0,-32 79 0,40-132-44,0 0 0,-2-1 0,-1 0 0,-1-1 0,0 0 0,-2-1 0,-1-1 0,0-1 0,-1 0 0,-28 21 0,26-25 334,0-1 0,0-1-1,-1-1 1,-41 17-1,54-25-406,-1-1-1,1-1 0,-1 0 1,1 0-1,-1 0 0,0-1 1,1 0-1,-1-1 0,0 0 1,0 0-1,0-1 0,1 0 0,-1-1 1,0 1-1,1-2 0,-13-4 1,3-6-2107,9 0-751</inkml:trace>
</inkml:ink>
</file>

<file path=ppt/ink/ink1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26.877"/>
    </inkml:context>
    <inkml:brush xml:id="br0">
      <inkml:brushProperty name="width" value="0.05" units="cm"/>
      <inkml:brushProperty name="height" value="0.05" units="cm"/>
    </inkml:brush>
  </inkml:definitions>
  <inkml:trace contextRef="#ctx0" brushRef="#br0">78 922 1408,'-12'11'621,"6"-6"-583,0 1 1,0-2-1,-12 8 0,15-11 417,1 1 0,0-1 0,-1-1 0,1 1-1,-1 0 1,0-1 0,1 1 0,-1-1 0,-3-3 3562,7-12-2209,1 9-1567,0 0-1,0 1 1,0-1-1,1 1 1,0-1 0,0 1-1,7-8 1,34-36-27,-24 28-44,5-8-101,-2 0-1,34-59 1,26-70 44,-58 105 52,3 0-1,2 2 0,57-75 0,-66 102-112,1 1 0,1 1 0,0 1 0,2 1 0,1 1-1,0 1 1,1 1 0,1 2 0,0 0 0,42-13 0,-59 24 4,0 0 0,-1 2 0,2-1 0,-1 1 0,22 0 0,-29 2-33,1 0 0,-1 1 0,0-1-1,0 1 1,0 0 0,1 0-1,-1 1 1,0-1 0,0 1-1,-1 0 1,1 0 0,0 0 0,0 0-1,-1 1 1,0 0 0,1-1-1,-1 1 1,5 6 0,-3-1 2,0 0-1,0 0 1,-1 0 0,0 1 0,0-1 0,4 18-1,10 59 69,-11-22-95,-2 1 0,-3-1 0,-2 1 0,-13 89 0,6-78-798,6-58-651,-4-14-543</inkml:trace>
</inkml:ink>
</file>

<file path=ppt/ink/ink1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37.126"/>
    </inkml:context>
    <inkml:brush xml:id="br0">
      <inkml:brushProperty name="width" value="0.05" units="cm"/>
      <inkml:brushProperty name="height" value="0.05" units="cm"/>
    </inkml:brush>
  </inkml:definitions>
  <inkml:trace contextRef="#ctx0" brushRef="#br0">96 890 5376,'-60'137'3194,"51"-114"-2719,-3 4 582,9-23-726,1 1 0,0-1 0,1 0 1,-1 1-1,1-1 0,0 1 0,-1 8 1,2-19-260,1 1 1,0-1 0,1 1 0,-1-1 0,1 1-1,0 0 1,0-1 0,1 1 0,0 0-1,0 1 1,0-1 0,5-6 0,9-9-258,26-24 0,44-36-245,-48 47 603,-2-2 1,48-57-1,-40 27 241,69-132-1,-21 31-208,-70 129-222,2 2 0,39-45 1,31-14-88,-84 84 85,-1 2 0,2-1 0,-1 2 0,1-1 0,0 2 0,1 0 0,14-6 0,-26 12 17,0 0 0,-1-1 0,1 1 0,0 0 0,-1-1 1,1 1-1,0 0 0,0 0 0,-1 0 0,1 0 0,0 0 0,0 0 1,-1 0-1,1 0 0,0 0 0,0 0 0,-1 0 0,1 1 1,0-1-1,-1 0 0,1 0 0,0 1 0,-1-1 0,1 1 1,0-1-1,-1 0 0,1 1 0,0-1 0,-1 1 0,1 0 0,0 1 3,0 1-1,0-1 1,-1 0-1,1 0 0,-1 1 1,1-1-1,-1 1 0,0-1 1,0 5-1,-15 188 355,1-61-64,12-97-322,-5 57-101,5-81-289,0 1 0,-1-1 0,-1-1 1,-8 22-1,-2-11-1654,-4-9-863</inkml:trace>
</inkml:ink>
</file>

<file path=ppt/ink/ink1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37.470"/>
    </inkml:context>
    <inkml:brush xml:id="br0">
      <inkml:brushProperty name="width" value="0.05" units="cm"/>
      <inkml:brushProperty name="height" value="0.05" units="cm"/>
    </inkml:brush>
  </inkml:definitions>
  <inkml:trace contextRef="#ctx0" brushRef="#br0">40 53 3200,'-13'-35'1216,"6"24"-928,-6 5 928,7 12-288,6 5 128,0 6-64,13 5-32,0 19-288,6 11-64,-6 4-352,0 6-224,0 1-64,-7-7-32,1-8 0,-7-3-1216,-7-17-480</inkml:trace>
</inkml:ink>
</file>

<file path=ppt/ink/ink1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37.835"/>
    </inkml:context>
    <inkml:brush xml:id="br0">
      <inkml:brushProperty name="width" value="0.05" units="cm"/>
      <inkml:brushProperty name="height" value="0.05" units="cm"/>
    </inkml:brush>
  </inkml:definitions>
  <inkml:trace contextRef="#ctx0" brushRef="#br0">9 383 6016,'-8'-7'3662,"13"18"-1726,-1-5-1732,1 3 148,0-2-1,1 1 0,0 0 1,0-1-1,1 0 0,0-1 1,8 7-1,-12-10-362,1-1 0,0 1 0,0 0 0,0-1 0,0 0 0,0 0 0,0 0 0,0-1 0,1 0 0,-1 1 0,1-1 0,-1-1 0,1 1 0,0-1 0,-1 0 0,7 0 0,-9-1 5,1 1 0,-1-1 1,1 0-1,-1 0 0,1 0 0,-1-1 0,1 1 0,-1 0 0,0-1 0,0 0 0,0 1 1,0-1-1,0 0 0,0 0 0,-1 0 0,1 0 0,0-1 0,1-2 0,2-6-14,1 0 1,6-23-1,-8 22-11,9-36-529,-1-1 1,8-83 0,-7 36-1166,-5 62 573,4 10-85</inkml:trace>
</inkml:ink>
</file>

<file path=ppt/ink/ink1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33.902"/>
    </inkml:context>
    <inkml:brush xml:id="br0">
      <inkml:brushProperty name="width" value="0.05" units="cm"/>
      <inkml:brushProperty name="height" value="0.05" units="cm"/>
    </inkml:brush>
  </inkml:definitions>
  <inkml:trace contextRef="#ctx0" brushRef="#br0">19 46 2816,'-1'-1'196,"0"0"0,0 1 0,0-1 0,0 0 0,0 0 0,0 0 0,0 0 0,1 0 0,-1 0 0,0 0 0,1 0 0,-1 0 0,0 0 0,1 0 0,-1-3 0,0 5-84,1-1 0,0 0 0,-1 0 1,1 1-1,0-1 0,-1 0 0,1 0 0,0 1 0,0-1 1,-1 0-1,1 1 0,0-1 0,0 0 0,-1 1 1,1-1-1,0 1 0,0-1 0,0 0 0,0 1 0,-1-1 1,1 1-1,0-1 0,0 0 0,0 1 0,0-1 1,0 1-1,0-1 0,0 1 0,1 0-3,0 0 1,-1 0-1,1 0 0,0 0 1,0 0-1,0 0 0,0 0 1,0 0-1,0 0 1,0-1-1,0 1 0,0 0 1,0-1-1,0 1 0,0-1 1,1 1-1,-1-1 0,0 0 1,0 1-1,0-1 0,1 0 1,-1 0-1,0 0 0,0 0 1,1 0-1,-1 0 0,2 0 1,5-2 227,-1 1-1,1-1 1,10-5 0,-6 3 65,26-6 193,0 0 1,1 3 0,60-4 0,120 12-777,-210 0-271,0 0 0,0 0-1,0 1 1,10 3 0,-10 0-3457</inkml:trace>
</inkml:ink>
</file>

<file path=ppt/ink/ink1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34.910"/>
    </inkml:context>
    <inkml:brush xml:id="br0">
      <inkml:brushProperty name="width" value="0.05" units="cm"/>
      <inkml:brushProperty name="height" value="0.05" units="cm"/>
    </inkml:brush>
  </inkml:definitions>
  <inkml:trace contextRef="#ctx0" brushRef="#br0">112 890 3712,'-28'18'1520,"-39"33"0,53-41 482,13-10-1957,1 0-1,0 0 1,0 0-1,0 0 1,0-1-1,0 1 1,-1 0-1,1 0 1,0 0 0,0 0-1,0 0 1,0-1-1,0 1 1,0 0-1,0 0 1,0 0-1,0-1 1,0 1 0,0 0-1,-1 0 1,1 0-1,0-1 1,0 1-1,0 0 1,0 0-1,1 0 1,-1 0 0,0-1-1,0 1 1,0 0-1,0 0 1,0 0-1,0-1 1,0 1-1,0 0 1,0 0 0,0 0-1,0 0 1,1-1-1,14-28 790,1 7-724,1 1 0,23-22-1,9-10 149,13-27 415,69-119 0,33-45 173,-158 235-844,4-4-31,0 1 1,1 0-1,17-16 1,-27 27 30,0 0 1,0 0-1,0 0 1,0 0-1,0 1 1,0-1-1,0 0 1,0 1-1,0-1 1,0 0-1,0 1 1,0 0-1,0-1 1,0 1-1,1 0 1,-1-1-1,0 1 1,0 0-1,0 0 1,1 0-1,-1 0 1,0 0-1,0 0 1,1 0-1,-1 1 1,0-1-1,0 0 1,0 1-1,0-1 1,1 1-1,-1-1 1,0 1-1,0-1 1,0 1-1,0 0 1,0 0-1,0-1 1,-1 1-1,1 0 1,0 0-1,0 0 1,0 0-1,-1 0 1,1 0-1,0 0 1,-1 0-1,1 0 1,-1 0-1,0 1 1,1 1-1,3 8 38,-1 1 1,0-1-1,-1 0 0,1 15 1,-3-20-29,11 231 1018,-12-227-988,1 0 1,1 0 0,-1 0-1,2 0 1,-1 0 0,1-1-1,6 18 1,-8-27-43,0 0 0,0 0-1,0 1 1,0-1 0,0 0 0,0 0 0,1 1 0,-1-1 0,0 0-1,0 0 1,0 1 0,0-1 0,0 0 0,1 0 0,-1 0 0,0 1-1,0-1 1,0 0 0,1 0 0,-1 0 0,0 0 0,0 0 0,1 1-1,-1-1 1,0 0 0,0 0 0,1 0 0,-1 0 0,0 0 0,0 0-1,1 0 1,-1 0 0,0 0 0,1 0 0,-1 0 0,0 0 0,8-9-1,3-18-25,19-98-264,-16 62-285,37-104 0,-43 148 504,0 1 0,1 0 0,0 1 0,2 0 0,0 0 0,1 1 0,0 0 0,2 1 1,28-25-1,-35 35 149,0 0 1,1 0 0,0 1-1,-1-1 1,2 2 0,10-5-1,-17 7-55,0 1 0,0-1-1,1 0 1,-1 1 0,0-1-1,0 1 1,0 0 0,1 0-1,-1 0 1,0 0 0,0 0-1,0 0 1,1 0 0,-1 1-1,0-1 1,0 1 0,0 0-1,0 0 1,0 0 0,0 0-1,0 0 1,0 0 0,0 0-1,0 0 1,0 1 0,-1-1-1,1 1 1,-1-1 0,1 1-1,2 3 1,2 8 21,-1 0 1,0 0-1,-1 0 0,0 1 1,-1-1-1,0 1 0,-1 0 1,-1 0-1,0 23 0,-2 4-142,-3-1 0,-8 44 0,6-54-734,-1 0 0,-1-1 0,-2 0 0,-16 35 0,1-23-1722</inkml:trace>
</inkml:ink>
</file>

<file path=ppt/ink/ink1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37.590"/>
    </inkml:context>
    <inkml:brush xml:id="br0">
      <inkml:brushProperty name="width" value="0.05" units="cm"/>
      <inkml:brushProperty name="height" value="0.05" units="cm"/>
    </inkml:brush>
  </inkml:definitions>
  <inkml:trace contextRef="#ctx0" brushRef="#br0">7 160 3968,'-6'-11'5632,"6"-1"-3840,6 7-160,7-12-672,7 0-256,6-1-416,13 1-64,6 6 96,13-6-256,-8 6-96,2-2-576,-7 9-224,-19-3-1984</inkml:trace>
</inkml:ink>
</file>

<file path=ppt/ink/ink1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38.182"/>
    </inkml:context>
    <inkml:brush xml:id="br0">
      <inkml:brushProperty name="width" value="0.05" units="cm"/>
      <inkml:brushProperty name="height" value="0.05" units="cm"/>
    </inkml:brush>
  </inkml:definitions>
  <inkml:trace contextRef="#ctx0" brushRef="#br0">12 1047 6400,'-2'-3'167,"1"-1"1,-1 1-1,1-1 1,-1 0-1,1 1 1,0-1-1,1 0 1,-1 1 0,0-1-1,1 0 1,0 0-1,0 0 1,0 0-1,1 1 1,-1-1-1,3-6 1,32-126 194,-27 95-499,2 1 0,2-1-1,1 2 1,2-1 0,2 2-1,2 0 1,43-66 0,130-120 1675,-161 191-996,-6 5-60,63-63 1338,-75 78-1515,0 2 1,1 0-1,1 1 0,27-16 1,-36 24-277,-1 0 0,1 0 0,0 0 0,-1 0 0,1 1 0,0 0 0,0 0 0,0 1-1,0 0 1,0 0 0,0 0 0,0 1 0,0-1 0,-1 2 0,1-1 0,0 0 0,0 1 0,-1 0 0,1 1 0,-1-1 0,0 1 0,0 0 0,0 0 0,0 1 0,6 5 0,-3-2-48,-1 0 1,0 1 0,0-1-1,0 1 1,-1 1 0,-1-1-1,1 1 1,-2 0 0,1 1-1,-1-1 1,0 1 0,-1 0-1,4 19 1,-1 28-75,-2 1 0,-3-1 0,-3 1 1,-14 95-1,4-96-1107,0-14-565</inkml:trace>
</inkml:ink>
</file>

<file path=ppt/ink/ink1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38.540"/>
    </inkml:context>
    <inkml:brush xml:id="br0">
      <inkml:brushProperty name="width" value="0.05" units="cm"/>
      <inkml:brushProperty name="height" value="0.05" units="cm"/>
    </inkml:brush>
  </inkml:definitions>
  <inkml:trace contextRef="#ctx0" brushRef="#br0">1 18 6784,'0'0'2624,"6"-7"-2048,7-4 352,-7 11-32,7 7 96,7 4 192,-7 17-576,6 24-192,-2 17-256,3 15-192,-1 9 0,1-3-256,-1-10-128,1-13-1696,-7-15-672</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47.663"/>
    </inkml:context>
    <inkml:brush xml:id="br0">
      <inkml:brushProperty name="width" value="0.05" units="cm"/>
      <inkml:brushProperty name="height" value="0.05" units="cm"/>
    </inkml:brush>
  </inkml:definitions>
  <inkml:trace contextRef="#ctx0" brushRef="#br0">271 70 3712,'-1'-7'618,"1"0"-1,0 0 1,1 0 0,-1-1 0,4-10-1,0 3 3803,-4 15-4363,0 0-1,0 0 1,0 0 0,0 0-1,0 0 1,1 0-1,-1 0 1,0-1-1,0 1 1,0 0-1,0 0 1,0 0-1,0 0 1,0 0-1,0 0 1,0 0-1,1 0 1,-1 0-1,0 0 1,0 0-1,0 0 1,0 0-1,0 0 1,0 0-1,0 0 1,0 1-1,0-1 1,1 0-1,-1 0 1,0 0-1,0 0 1,0 0-1,0 0 1,0 0-1,0 0 1,0 0-1,0 0 1,0 0-1,0 0 1,0 0-1,0 0 1,0 1-1,0-1 1,0 0-1,1 0 1,-1 0-1,0 0 1,0 0 0,0 0-1,0 0 1,0 0-1,0 0 1,0 1-1,0-1 1,0 0-1,0 0 1,0 0-1,0 0 1,0 0-1,-1 0 1,1 0-1,5 30 1545,-3 38-1464,-6 79-1,-1-10-323,-4 38 149,5-149 168,0-1 0,-2 1 1,-1-1-1,-17 41 0,23-62-67,-1-1 0,1 0 1,-1 0-1,0-1 0,0 1 0,0 0 0,-1-1 0,1 1 1,0-1-1,-1 0 0,0 0 0,1 0 0,-1 0 0,0 0 1,0 0-1,0-1 0,0 0 0,-1 1 0,1-1 0,0 0 1,-1-1-1,1 1 0,-5 0 0,-6-1 130,0 0 0,0 0-1,1-2 1,-22-4 0,-2 0-156,30 6-94,6 0-56,-1 0 1,1 0-1,0 0 1,-1 0 0,1 0-1,0-1 1,0 1-1,-1 0 1,1-1 0,0 1-1,0-1 1,0 1-1,0-1 1,-2 0-1,-2-6-1982</inkml:trace>
</inkml:ink>
</file>

<file path=ppt/ink/ink1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46.802"/>
    </inkml:context>
    <inkml:brush xml:id="br0">
      <inkml:brushProperty name="width" value="0.05" units="cm"/>
      <inkml:brushProperty name="height" value="0.05" units="cm"/>
    </inkml:brush>
  </inkml:definitions>
  <inkml:trace contextRef="#ctx0" brushRef="#br0">1 699 6400,'0'0'110,"0"-1"-1,1 0 1,-1 1 0,0-1-1,1 0 1,-1 1 0,1-1 0,-1 1-1,0-1 1,1 1 0,-1-1-1,1 1 1,0-1 0,-1 1 0,1 0-1,-1-1 1,1 1 0,0 0-1,-1-1 1,1 1 0,0 0 0,-1 0-1,1-1 1,0 1 0,-1 0-1,1 0 1,1 0 0,-1 0-90,0 0 1,0 0 0,0-1-1,0 1 1,1 0-1,-1 1 1,0-1-1,0 0 1,0 0-1,0 0 1,0 1 0,0-1-1,0 0 1,0 1-1,0-1 1,0 1-1,0-1 1,0 1 0,0-1-1,1 2 1,3 6 133,-1 0 1,1 0-1,-2 1 1,1-1-1,-1 1 1,0 0-1,-1 0 1,0 0-1,0 0 1,-1 0-1,0 16 1,2 5 12,2 18-41,6 53 559,-8-87-404,0 1-1,1-1 1,0 0-1,10 21 0,-14-34-251,1 0 0,-1 0 0,1 0 0,-1 0-1,1 0 1,-1 0 0,1-1 0,0 1 0,-1 0-1,1 0 1,0-1 0,0 1 0,0 0 0,0-1 0,0 1-1,1 0 1,-2-1-15,1 0 1,0 0-1,-1 0 0,1 0 0,-1 0 1,1 0-1,0 0 0,-1 0 0,1 0 0,-1 0 1,1 0-1,0 0 0,-1-1 0,1 1 1,-1 0-1,1-1 0,-1 1 0,1 0 1,-1-1-1,2 0 0,1-3 28,1 0 1,0 0-1,-1 0 1,0-1-1,3-6 1,-1 3-9,33-60 73,-19 34-86,35-50 0,127-120 120,-40 49 17,37-80 131,4-6-466,-158 214-207,-12 20-530,-12 7 870,0 1 0,0-1 0,0 0 0,1 0 0,-1 0 0,0 1 0,0-1 0,0 0 0,1 0 0,-1 1 0,0-1 0,0 0 0,0 0 0,0 1 0,0-1 0,0 0 0,0 1 1,0-1-1,0 0 0,0 0 0,0 1 0,0-1 0,0 0 0,0 1 0,0-1 0,0 0 0,0 1 0,0-1 0,0 0 0,0 0 0,0 1 0,-1-1 0,1 0 0,0 0 0,0 1 0,0-1 0,0 0 0,-1 0 0,1 1 0,0-1 0,0 0 1,0 0-1,-1 0 0,-15 27-2932</inkml:trace>
</inkml:ink>
</file>

<file path=ppt/ink/ink1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47.160"/>
    </inkml:context>
    <inkml:brush xml:id="br0">
      <inkml:brushProperty name="width" value="0.05" units="cm"/>
      <inkml:brushProperty name="height" value="0.05" units="cm"/>
    </inkml:brush>
  </inkml:definitions>
  <inkml:trace contextRef="#ctx0" brushRef="#br0">1 51 4992,'19'-22'1920,"-13"9"-1504,14 2 1184,-14 7 384,1 4-448,6 11-128,0 10-768,0 3-256,-7 4-224,1 7-192,-1-1 0,1 1-736,-1-7-384,-6-7-1856</inkml:trace>
</inkml:ink>
</file>

<file path=ppt/ink/ink1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47.501"/>
    </inkml:context>
    <inkml:brush xml:id="br0">
      <inkml:brushProperty name="width" value="0.05" units="cm"/>
      <inkml:brushProperty name="height" value="0.05" units="cm"/>
    </inkml:brush>
  </inkml:definitions>
  <inkml:trace contextRef="#ctx0" brushRef="#br0">910 29 5376,'9'-4'543,"-8"4"-459,0 0 0,1 0 0,-1-1 0,0 1 0,1-1 0,-1 1 0,0-1 0,0 1 0,0-1 0,0 0 0,1 1 0,-1-1 0,0 0 0,0 0 0,0 0 1,-1 0-1,1 0 0,0 0 0,0 0 0,0 0 0,-1-1 0,1 1 0,0-2 0,1-2 2950,-7 12-1818,-12 17-1143,1 1 0,1 0 0,2 1 0,-12 29-1,9-20 50,-87 177 1349,-69 161-761,126-246-714,-19 48-73,46-131 19,-43 74 0,56-109 71,-1 0 1,1 0 0,-2 0 0,1-1 0,-1 0 0,0-1 0,-1 1 0,0-2 0,0 1 0,0-1-1,-1 0 1,0-1 0,0-1 0,-1 1 0,1-1 0,-1-1 0,0 0 0,1-1 0,-2 0 0,1 0-1,0-1 1,0-1 0,0 0 0,0 0 0,-1-1 0,1-1 0,0 0 0,0 0 0,1-1 0,-1 0-1,0-1 1,-15-8 0,23 10-351,1 0-1,-1 1 1,1-1-1,-1 0 1,1-1 0,0 1-1,0 0 1,0-1-1,0 1 1,-2-4-1,-2-6-2872</inkml:trace>
</inkml:ink>
</file>

<file path=ppt/ink/ink1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50.060"/>
    </inkml:context>
    <inkml:brush xml:id="br0">
      <inkml:brushProperty name="width" value="0.05" units="cm"/>
      <inkml:brushProperty name="height" value="0.05" units="cm"/>
    </inkml:brush>
  </inkml:definitions>
  <inkml:trace contextRef="#ctx0" brushRef="#br0">0 996 1152,'3'-32'18,"0"10"1368,-2 5 3743,-1 12-4598,1-1 0,1 1-1,-1-1 1,0 1 0,1 0 0,4-9-1,1-3-149,0 0-311,1 0 0,1 1 0,0 1 0,1 0 0,0 0 0,2 0 0,-1 2 0,19-17 0,16-10-123,59-41-1,-56 46 14,46-44 0,105-142-249,-135 143 724,101-93 0,-166 170-421,0 1 1,0 0 0,1 0-1,-1-1 1,0 1-1,0 0 1,1 0-1,-1-1 1,0 1-1,0 0 1,1 0-1,-1 0 1,0 0-1,1-1 1,-1 1-1,0 0 1,1 0 0,-1 0-1,0 0 1,1 0-1,-1 0 1,0 0-1,1 0 1,-1 0-1,0 0 1,1 0-1,-1 0 1,0 0-1,1 0 1,-1 0-1,0 1 1,1-1 0,-1 0-1,0 0 1,0 0-1,1 0 1,-1 1-1,0-1 1,1 0-1,5 17 163,-4 29-81,-2-44-54,1 88 1073,18 126-1,-16-193-1574,0 0 1,-2 0-1,0 0 0,-4 27 1,-3-27-1541,-6-5-768</inkml:trace>
</inkml:ink>
</file>

<file path=ppt/ink/ink1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50.415"/>
    </inkml:context>
    <inkml:brush xml:id="br0">
      <inkml:brushProperty name="width" value="0.05" units="cm"/>
      <inkml:brushProperty name="height" value="0.05" units="cm"/>
    </inkml:brush>
  </inkml:definitions>
  <inkml:trace contextRef="#ctx0" brushRef="#br0">40 11 6272,'-26'5'2368,"13"-10"-1856,13-1 448,0 1 32,6 5 32,7 0 128,0 11-640,0 7-288,0 3-160,-2 9-160,2 16 64,-7 3-32,1 10-64,-1-3-1120,1-15-512</inkml:trace>
</inkml:ink>
</file>

<file path=ppt/ink/ink1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5:50.783"/>
    </inkml:context>
    <inkml:brush xml:id="br0">
      <inkml:brushProperty name="width" value="0.05" units="cm"/>
      <inkml:brushProperty name="height" value="0.05" units="cm"/>
    </inkml:brush>
  </inkml:definitions>
  <inkml:trace contextRef="#ctx0" brushRef="#br0">1 13 6016,'13'-6'2272,"-7"-1"-1760,-2 14 1760,3 4-992,-1 6 160,1 7-576,6 4-160,0 0-448,0 6-224,6-5-128,1-6-992,-7-12-480</inkml:trace>
</inkml:ink>
</file>

<file path=ppt/ink/ink1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38.016"/>
    </inkml:context>
    <inkml:brush xml:id="br0">
      <inkml:brushProperty name="width" value="0.05" units="cm"/>
      <inkml:brushProperty name="height" value="0.05" units="cm"/>
    </inkml:brush>
  </inkml:definitions>
  <inkml:trace contextRef="#ctx0" brushRef="#br0">14 104 3328,'-7'0'1216,"1"0"-928,6-6 4160,6 0-2272,7 1-544,13-1-224,0-1-832,0 3-288,0-9-64,0 2-192,4 7-96,2-9-544,1 2-160,-7 5-1440,0-5-576</inkml:trace>
</inkml:ink>
</file>

<file path=ppt/ink/ink1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38.534"/>
    </inkml:context>
    <inkml:brush xml:id="br0">
      <inkml:brushProperty name="width" value="0.05" units="cm"/>
      <inkml:brushProperty name="height" value="0.05" units="cm"/>
    </inkml:brush>
  </inkml:definitions>
  <inkml:trace contextRef="#ctx0" brushRef="#br0">64 80 4864,'1'-16'1709,"-1"7"-943,0 0-1,0 0 1,-1 1 0,0-1 0,-3-11 0,4 20-741,0 0-1,0 1 1,0-1 0,0 0 0,0 0 0,0 0 0,0 0 0,0 0-1,0 0 1,0 0 0,0 1 0,0-1 0,0 0 0,0 0 0,-1 0 0,1 0-1,0 0 1,0 0 0,0 0 0,0 0 0,0 0 0,0 0 0,0 0 0,0 1-1,0-1 1,-1 0 0,1 0 0,0 0 0,0 0 0,0 0 0,0 0 0,0 0-1,0 0 1,0 0 0,-1 0 0,1 0 0,0 0 0,0 0 0,0 0-1,0 0 1,0 0 0,0 0 0,0 0 0,-1 0 0,1 0 0,0 0 0,0-1-1,0 1 1,0 0 0,0 0 0,0 0 0,0 0 0,0 0 0,-1 0 0,1 0-1,0 0 1,0 0 0,0 0 0,0-1 0,0 1 0,0 0 0,0 0-1,0 0 1,0 0 0,0 0 0,0 0 0,0 0 0,0 0 0,0-1 0,-8 17 411,-5 26-197,6-17 44,-14 66 551,19-82-775,1-1 0,0 1 0,1 0 0,0 0 0,0-1 0,1 1 0,0 0 0,3 10 0,-2-16-42,-1 0 0,1 1 0,-1-1 0,1 0 0,0 0 0,0 0 1,1 0-1,-1 0 0,1 0 0,-1-1 0,1 1 0,0-1 1,0 0-1,0 0 0,0 0 0,0 0 0,1 0 0,-1-1 1,0 0-1,1 1 0,-1-1 0,1 0 0,-1-1 0,1 1 1,4 0-1,5 0 4,0-1 1,0 0-1,-1 0 1,1-1 0,0-1-1,13-3 1,-17 2-26,0 1 0,-1-1 0,1 0 0,-1-1 1,1 0-1,-1 0 0,0-1 0,11-8 0,-15 9 1,0 0 0,0 0 0,0 0 0,0 0-1,-1 0 1,0-1 0,0 0 0,0 0 0,-1 0 0,1 0-1,-1 0 1,0 0 0,-1-1 0,1 1 0,0-10 0,-1 8-5,0-1 0,-1 1 0,0-1 0,-1 1 0,1 0 0,-1-1 1,-1 1-1,1-1 0,-2 1 0,1 0 0,-1 0 0,1 0 0,-2 1 0,1-1 1,-1 0-1,0 1 0,-1 0 0,-6-7 0,9 11-7,0 1-1,1-1 1,-1 1 0,0 0-1,0 0 1,-1 0-1,1 0 1,0 0-1,0 0 1,0 1 0,-1-1-1,1 1 1,0-1-1,-1 1 1,1 0 0,0 0-1,-1 0 1,1 0-1,0 0 1,-1 1-1,1-1 1,0 1 0,0-1-1,-1 1 1,1 0-1,0 0 1,0 0 0,0 0-1,0 0 1,0 1-1,-3 2 1,-5 4-263,1 0 0,-1 1 1,1 1-1,-10 13 0,15-18 118,-26 33-1643,8-8-410</inkml:trace>
</inkml:ink>
</file>

<file path=ppt/ink/ink1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15.228"/>
    </inkml:context>
    <inkml:brush xml:id="br0">
      <inkml:brushProperty name="width" value="0.05" units="cm"/>
      <inkml:brushProperty name="height" value="0.05" units="cm"/>
    </inkml:brush>
  </inkml:definitions>
  <inkml:trace contextRef="#ctx0" brushRef="#br0">121 160 4992,'23'-20'1589,"-13"11"348,-17 10 544,-19 11-483,18-5-1864,0 0 0,0 1 0,1 0 0,0 0 0,1 0 0,0 1-1,0 0 1,0 1 0,1-1 0,1 1 0,-5 14 0,0 4 182,0 1 0,-6 52 0,12-63-243,1 0 0,0 0 0,2 0 0,0 0 0,1 0 0,0 1 0,2-1 0,0-1 0,7 24 0,-9-39-69,0 0 0,-1 0 0,1 0 0,0 0-1,0-1 1,0 1 0,0 0 0,0 0 0,0 0 0,1-1 0,-1 1-1,1-1 1,-1 1 0,1-1 0,-1 0 0,1 1 0,0-1 0,2 1 0,-2-1-4,-1-1 1,1 0 0,-1 0 0,1 0 0,-1 0 0,0 0 0,1 0 0,-1-1 0,1 1 0,-1 0 0,0-1 0,1 1 0,-1-1 0,0 1 0,1-1 0,-1 0 0,0 0 0,0 1 0,0-1 0,2-1 0,4-6-14,0 1 0,0-1 0,-1 0 0,0 0 0,8-17 0,82-159-840,-86 166 760,1 1 0,1 1 0,0-1 0,1 2 1,0 0-1,2 0 0,0 1 0,0 1 0,1 1 0,32-20 0,7 3 520,1 2 0,67-22 0,-103 41-254,-8 3-112,120-42 517,-105 39-494,0 1 0,52-6-1,-77 13-83,1 0 0,0-1 0,0 1 0,-1 1 0,1-1 0,0 0 0,0 0 0,-1 1 0,1 0 0,0 0 0,2 1 0,-4-2 0,0 1 0,0 0 0,-1-1 0,1 1 0,0 0 0,-1 0 0,1-1 0,0 1 0,-1 0 0,1 0 0,-1 0 0,1 0 0,-1 0 0,0 0 0,1 0 0,-1 0 0,0 0 0,0 0 0,0 0 0,0 0 0,0 0 0,0 0 0,0 0 0,0 0 0,0 0 0,0 0 0,0 0 0,-1 0 0,1 0 0,-1 2 0,-6 17 47,-1-1 0,-1 1-1,-1-1 1,0 0-1,-18 22 1,0 3 68,15-23-111,-75 116 287,73-116-682,-1-1 1,-1 0-1,-1-2 0,-25 22 1,9-18-1584,-4-8-452</inkml:trace>
</inkml:ink>
</file>

<file path=ppt/ink/ink1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15.584"/>
    </inkml:context>
    <inkml:brush xml:id="br0">
      <inkml:brushProperty name="width" value="0.05" units="cm"/>
      <inkml:brushProperty name="height" value="0.05" units="cm"/>
    </inkml:brush>
  </inkml:definitions>
  <inkml:trace contextRef="#ctx0" brushRef="#br0">0 46 4096,'20'-24'1568,"-7"13"-1216,6 5 960,-13 1 352,1 5 64,-1 5 160,-6 12-608,0 18-288,0 6-576,-6 15-64,-1 24 64,1 6-288,6-2-64,0-4-1408,0-17-544,0-11-1792</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1:05.399"/>
    </inkml:context>
    <inkml:brush xml:id="br0">
      <inkml:brushProperty name="width" value="0.05" units="cm"/>
      <inkml:brushProperty name="height" value="0.05" units="cm"/>
    </inkml:brush>
  </inkml:definitions>
  <inkml:trace contextRef="#ctx0" brushRef="#br0">223 23 6016,'-8'1'438,"-12"1"1793,1 2 0,-34 9-1,46-10-1850,0 0 0,0 0 1,0 1-1,1 0 0,-1 0 0,1 0 0,0 1 0,1 0 0,-1 0 0,-7 10 0,7-8-159,1 0-1,0 1 0,1 0 0,-1 0 0,2 0 0,-1 1 0,1-1 0,0 1 1,1-1-1,-3 18 0,5-23-150,0 0 0,0 0 0,0 0 1,0 0-1,0 0 0,1 0 0,0-1 0,-1 1 1,1 0-1,0 0 0,0-1 0,0 1 0,1 0 1,-1-1-1,3 4 0,-2-4-44,0 0 0,0 0 1,1 0-1,-1 0 0,1-1 0,-1 1 0,1-1 1,-1 0-1,1 0 0,0 0 0,0 0 1,0 0-1,-1 0 0,1-1 0,0 1 0,0-1 1,0 0-1,5 0 0,-1-1-3,0 0 0,0 0 0,0 0 0,0-1 1,0 0-1,0 0 0,0-1 0,-1 0 0,1 0 0,-1-1 0,0 1 0,0-1 1,0-1-1,-1 1 0,1-1 0,6-7 0,-4 3-36,0-1-1,0 0 1,-1 0-1,0-1 1,-1 0-1,0 0 1,0-1-1,5-19 1,-9 26 15,-1 0-1,0 0 1,-1-1 0,1 1-1,-1 0 1,0 0-1,0-1 1,-1 1 0,1 0-1,-3-9 1,2 12-73,1 0 0,-1 0 0,0 0 0,1 1 1,-1-1-1,0 0 0,0 1 0,0-1 0,0 0 0,-1 1 0,1-1 0,0 1 0,-1 0 0,1-1 1,-1 1-1,1 0 0,-1 0 0,1 0 0,-1 0 0,0 0 0,0 0 0,1 0 0,-1 1 1,0-1-1,0 1 0,0-1 0,0 1 0,0 0 0,0 0 0,0 0 0,-3 0 0,3 0-239,0 0 0,0 1-1,0-1 1,0 1-1,0 0 1,0-1 0,1 1-1,-1 0 1,-2 2 0,-17 15-3818</inkml:trace>
</inkml:ink>
</file>

<file path=ppt/ink/ink1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16.225"/>
    </inkml:context>
    <inkml:brush xml:id="br0">
      <inkml:brushProperty name="width" value="0.05" units="cm"/>
      <inkml:brushProperty name="height" value="0.05" units="cm"/>
    </inkml:brush>
  </inkml:definitions>
  <inkml:trace contextRef="#ctx0" brushRef="#br0">63 10 2816,'0'-1'287,"-1"0"1,1 1-1,-1-1 1,0 0-1,1 1 1,-1-1-1,0 1 1,1-1-1,-1 1 0,0-1 1,0 1-1,0-1 1,1 1-1,-1 0 1,0-1-1,0 1 1,0 0-1,0 0 1,0 0-1,0 0 0,1-1 1,-1 1-1,0 1 1,0-1-1,0 0 1,0 0-1,0 0 1,-1 1-1,-10 8 593,10-6-728,-1 1 0,1 0 1,0 0-1,1 0 0,-1 0 1,0 0-1,1 1 1,0-1-1,0 0 0,1 1 1,-1-1-1,1 9 0,-3 10 289,0-4-1044,2 0 1,0 22-1</inkml:trace>
</inkml:ink>
</file>

<file path=ppt/ink/ink1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17.253"/>
    </inkml:context>
    <inkml:brush xml:id="br0">
      <inkml:brushProperty name="width" value="0.05" units="cm"/>
      <inkml:brushProperty name="height" value="0.05" units="cm"/>
    </inkml:brush>
  </inkml:definitions>
  <inkml:trace contextRef="#ctx0" brushRef="#br0">25 604 256,'0'4'56,"0"-1"16,0 1 1,-1-1-1,1 0 0,-1 1 0,0-1 1,0 1-1,0-1 0,0 0 1,0 0-1,-1 1 0,1-1 1,-1 0-1,0 0 0,0-1 1,0 1-1,-4 4 0,6-26 3272,2 6-2994,7-37 1900,25-78-1,-29 113-1969,1 0 0,1 0 0,1 0 0,0 1 0,0 0 0,1 0-1,1 1 1,1 0 0,14-13 0,7-2 288,1 3 0,59-36 0,81-34 220,-124 70-640,-21 10-84,49-23 17,-71 35-73,1 0-1,0 1 0,0 0 1,0 1-1,0-1 0,0 1 1,0 0-1,0 1 0,7 0 1,-12 1 14,-1-1 0,1 0 0,-1 1 0,0-1 1,1 1-1,-1-1 0,0 1 0,0 0 0,0 0 1,0-1-1,1 1 0,-1 0 0,0 0 0,0 0 1,0 0-1,-1 0 0,1 1 0,0-1 1,0 0-1,-1 0 0,1 0 0,0 1 0,-1-1 1,1 0-1,-1 1 0,0-1 0,1 1 0,-1 1 1,1 6 76,0 0-1,-1 0 1,0 13 0,0-11-8,1 53 296,-4 76-235,3-135-195,-1 1-1,1-1 1,-2 0 0,1 0-1,0 0 1,-1-1 0,0 1 0,-4 7-1,5-10-87,-1 0-1,1 0 0,-1 0 1,0 0-1,0 0 1,0 0-1,0-1 0,0 1 1,-1-1-1,1 1 0,0-1 1,-1 0-1,1 0 0,-1 0 1,1 0-1,-1 0 1,1 0-1,-4-1 0,-31 2-2262</inkml:trace>
</inkml:ink>
</file>

<file path=ppt/ink/ink1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17.603"/>
    </inkml:context>
    <inkml:brush xml:id="br0">
      <inkml:brushProperty name="width" value="0.05" units="cm"/>
      <inkml:brushProperty name="height" value="0.05" units="cm"/>
    </inkml:brush>
  </inkml:definitions>
  <inkml:trace contextRef="#ctx0" brushRef="#br0">27 1 5376,'-7'0'2016,"14"0"-1568,-7 6 1568,-7-6-1056,1 11 0,-1 6-352,1 11-32,6 7-352,0 17-64,6 10 32,1 1-256,-1-1 0,-6-10-2048,7-17-896</inkml:trace>
</inkml:ink>
</file>

<file path=ppt/ink/ink1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17.948"/>
    </inkml:context>
    <inkml:brush xml:id="br0">
      <inkml:brushProperty name="width" value="0.05" units="cm"/>
      <inkml:brushProperty name="height" value="0.05" units="cm"/>
    </inkml:brush>
  </inkml:definitions>
  <inkml:trace contextRef="#ctx0" brushRef="#br0">385 0 2304,'1'5'300,"0"-1"0,0 1 1,0 0-1,-1 0 0,0-1 0,0 1 1,0 0-1,0 0 0,-1 0 0,1-1 1,-1 1-1,-1 0 0,1-1 0,-1 1 0,0-1 1,0 1-1,-2 4 0,-11 29 1234,2 25-277,3 1 0,-3 74 0,10-78-496,-4 1 0,-23 98 0,28-151-720,-1 0 0,0 1 1,0-1-1,-1-1 1,0 1-1,0 0 1,-1-1-1,0 0 0,0 0 1,-1 0-1,0-1 1,-7 7-1,8-10-62,1 0 0,0 1-1,-1-2 1,0 1 0,1 0 0,-1-1-1,0 0 1,0 0 0,-1 0 0,1-1-1,0 0 1,-1 0 0,-5 0-1,2 0-150,0-1 0,0-1-1,0 0 1,0 0 0,0-1 0,-17-5-1,9 1-588,-30-17-1,46 23 755</inkml:trace>
</inkml:ink>
</file>

<file path=ppt/ink/ink1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21.288"/>
    </inkml:context>
    <inkml:brush xml:id="br0">
      <inkml:brushProperty name="width" value="0.05" units="cm"/>
      <inkml:brushProperty name="height" value="0.05" units="cm"/>
    </inkml:brush>
  </inkml:definitions>
  <inkml:trace contextRef="#ctx0" brushRef="#br0">202 417 3712,'1'0'50,"-1"1"-1,0-1 1,0 1 0,0 0-1,0-1 1,0 1 0,0 0-1,0-1 1,0 1 0,0 0-1,0-1 1,0 1 0,0 0-1,0-1 1,-1 1 0,1 0-1,0-1 1,0 1 0,-1-1 0,1 1-1,0-1 1,-1 1 0,1-1-1,-1 1 1,1-1 0,-1 2-1,-22 11 1080,-38 4 822,47-14-1316,-1 1 665,0-1 0,0-1 0,0 0 1,-24-1-1,103-32 2673,-11 8-3873,-1-3-1,-1-2 1,-1-3-1,-2-1 1,46-41-1,-27 12-162,-34 30-258,1 1-1,1 2 1,76-47-1,-108 74 206,-1-1-1,1 1 1,-1 0-1,1 0 1,0 0-1,0 1 1,-1-1-1,1 0 1,0 1 0,0 0-1,0 0 1,0 0-1,0 0 1,2 0-1,-3 1-16,-1-1 0,0 1 1,0-1-1,0 1 0,1 0 0,-1 0 0,0-1 0,0 1 0,0 0 0,0 0 0,0 0 1,-1 0-1,1 0 0,0 0 0,0 0 0,-1 1 0,1-1 0,-1 0 0,1 0 0,-1 0 1,1 1-1,-1-1 0,0 0 0,1 1 0,-1-1 0,0 0 0,0 1 0,0-1 0,0 0 1,0 2-1,-5 31-3179</inkml:trace>
</inkml:ink>
</file>

<file path=ppt/ink/ink1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21.688"/>
    </inkml:context>
    <inkml:brush xml:id="br0">
      <inkml:brushProperty name="width" value="0.05" units="cm"/>
      <inkml:brushProperty name="height" value="0.05" units="cm"/>
    </inkml:brush>
  </inkml:definitions>
  <inkml:trace contextRef="#ctx0" brushRef="#br0">13 57 2688,'0'0'42,"-1"0"0,1 1 1,0-1-1,0 0 0,-1 1 0,1-1 1,0 0-1,-1 0 0,1 0 0,0 1 1,-1-1-1,1 0 0,0 0 0,-1 0 1,1 0-1,0 0 0,-1 1 0,1-1 1,-1 0-1,1 0 0,0 0 0,-1 0 1,1 0-1,0 0 0,-1 0 0,1 0 1,-1-1-1,1 1 0,0 0 0,-1 0 1,1 0 49,0 0 0,0 0 1,0 0-1,0 0 1,1-1-1,-1 1 1,0 0-1,0 0 1,0 0-1,0 0 1,0 0-1,1 0 0,-1 0 1,0-1-1,0 1 1,0 0-1,0 0 1,0 0-1,0 0 1,0 0-1,0-1 0,0 1 1,0 0-1,1 0 1,-1 0-1,0 0 1,0-1-1,0 1 1,0 0-1,0 0 1,0 0-1,0 0 0,0-1 1,0 1-1,0 0 1,-1 0-1,1 0 1,0 0-1,0-1 1,0 1-1,0 0 0,0 0 1,0 0-1,0 0 1,0 0-1,0-1 1,0 1-1,-1 0 1,1 0-1,0 0 1,0 0-1,0 0 0,0 0 1,0 0-1,-1 0 1,1-1-1,0 1 1,0 0-1,0 0 1,0 0-1,-1 0 0,1 0 1,0 0-1,9-4 560,0 0 0,0 0 0,0 1-1,0 0 1,1 0 0,0 1-1,-1 1 1,1-1 0,12 1-1,-20 2-579,-1-1 0,1 1 0,0-1 0,0 1 0,-1 0 0,1 0-1,0 0 1,-1 0 0,1 0 0,-1 0 0,1 1 0,-1-1 0,0 0 0,1 1-1,-1-1 1,0 1 0,0-1 0,0 1 0,0 0 0,0-1 0,0 1-1,-1 0 1,2 3 0,1 6 159,0 0-1,2 22 1,-3-18-88,5 36 32,6 37-142,-10-78-51,-1 0 0,2-1-1,-1 1 1,1 0 0,0-1 0,8 11-1,-12-19 18,1 0-1,-1-1 0,0 1 1,1 0-1,-1-1 0,1 1 1,-1-1-1,1 1 0,-1-1 1,1 1-1,-1-1 0,1 1 1,-1-1-1,1 0 0,0 1 1,-1-1-1,1 0 0,0 0 1,-1 1-1,1-1 0,0 0 0,-1 0 1,1 0-1,0 0 0,-1 0 1,1 0-1,0 0 0,0 0 1,-1 0-1,1 0 0,0 0 1,-1 0-1,1 0 0,0-1 1,-1 1-1,1 0 0,0 0 1,-1-1-1,1 1 0,0-1 1,3-2-9,-1 0 1,1-1 0,-1 1 0,0 0 0,3-6 0,-1 2 4,27-35-18,-16 20-3,1 1 0,1 1 0,25-23-1,0 12-119,1 1 0,1 2 0,1 2 0,57-22 0,-98 46-135,-3 1 17,-1 0 1,1 0 0,0 0-1,0 1 1,-1-1-1,1 1 1,0-1-1,0 1 1,0 0 0,2 0-1</inkml:trace>
</inkml:ink>
</file>

<file path=ppt/ink/ink1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22.800"/>
    </inkml:context>
    <inkml:brush xml:id="br0">
      <inkml:brushProperty name="width" value="0.05" units="cm"/>
      <inkml:brushProperty name="height" value="0.05" units="cm"/>
    </inkml:brush>
  </inkml:definitions>
  <inkml:trace contextRef="#ctx0" brushRef="#br0">70 322 3456,'-3'-17'2522,"3"16"-2394,0 1 1,0 0 0,0 0 0,0-1 0,-1 1-1,1 0 1,0 0 0,0 0 0,0-1-1,0 1 1,-1 0 0,1 0 0,0 0-1,0 0 1,-1 0 0,1-1 0,0 1 0,0 0-1,-1 0 1,1 0 0,0 0 0,0 0-1,-1 0 1,1 0 0,0 0 0,0 0-1,-1 0 1,1 0 0,0 0 0,0 0-1,-1 0 1,-12 10 3433,3 2-4012,5-5 491,0 1 1,1 0-1,0 0 0,0 1 0,1-1 0,0 1 0,1-1 0,0 1 0,0 0 1,1 0-1,0 0 0,0 11 0,1-3-7,1 0 1,1 0-1,1 0 1,0 0-1,8 23 1,-11-38-30,1 1 1,0-1-1,-1 0 0,1 0 1,0 0-1,0 0 1,0 0-1,0 0 1,0 0-1,1 0 1,-1 0-1,0-1 1,1 1-1,0 0 1,-1-1-1,1 1 1,0-1-1,0 0 0,2 2 1,-3-3 0,-1 0 0,1 0 0,0 0 0,0 0 0,0 0-1,0 0 1,0 0 0,0 0 0,0 0 0,0 0 0,0-1 0,-1 1 0,1 0 0,0-1 0,0 1 0,0 0 0,1-2 0,17-18 108,84-160 629,-26 39-725,-61 116-21,1 0-1,1 1 1,29-28-1,-32 36 100,2 1 0,0 1 0,1 1 1,0 1-1,1 0 0,0 1 0,1 1 0,25-9 1,-35 16-30,-1 0 0,1 1 1,0 0-1,0 1 0,0 0 0,0 0 1,0 1-1,18 2 0,-20-1-36,-1 1 0,0 0 0,0 0 0,0 1 0,0 0 0,0 0 0,-1 0-1,1 1 1,-1 0 0,0 0 0,0 1 0,-1 0 0,7 6 0,-8-7 5,0 0 1,-1 0-1,1 1 0,-1 0 1,0 0-1,0 0 0,0 0 1,-1 0-1,0 1 1,0-1-1,0 1 0,-1-1 1,1 1-1,-1 0 1,-1 0-1,1-1 0,-1 1 1,0 0-1,0 0 0,-1 0 1,0-1-1,0 1 1,0 0-1,-3 6 0,-4 8 22,-1 1-1,0-1 0,-2 0 1,-24 32-1,33-48-75,-13 15-308,-22 24 0,8-9-3021,21-26 211</inkml:trace>
</inkml:ink>
</file>

<file path=ppt/ink/ink1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24.227"/>
    </inkml:context>
    <inkml:brush xml:id="br0">
      <inkml:brushProperty name="width" value="0.05" units="cm"/>
      <inkml:brushProperty name="height" value="0.05" units="cm"/>
    </inkml:brush>
  </inkml:definitions>
  <inkml:trace contextRef="#ctx0" brushRef="#br0">33 769 2944,'-1'45'976,"1"-42"-833,-1 0 0,1-1 1,-1 0-1,0 1 0,0-1 0,0 1 1,0-1-1,0 0 0,0 0 0,0 1 0,-1-1 1,1 0-1,-1 0 0,0-1 0,0 1 1,1 0-1,-1 0 0,0-1 0,0 1 1,-4 1 3273,7-22-1502,3-4-1054,0 1 0,2-1 0,1 1 1,11-26-1,-6 23-737,1 1 0,1 0 0,1 1 0,1 1 0,36-40 0,285-248 36,-323 298-110,-9 7-5,0 0-1,1 1 0,-1-1 1,1 1-1,0 0 1,0 1-1,13-6 1,-18 9-33,0 0-1,0 0 1,0 0 0,0 0 0,0 0-1,0 0 1,1 1 0,-1-1 0,0 0-1,0 0 1,0 1 0,0-1 0,0 1-1,0-1 1,0 1 0,0-1 0,0 1-1,0 0 1,-1 0 0,1-1 0,0 1-1,0 0 1,0 0 0,-1 0 0,1 0 0,-1 0-1,1 0 1,0 2 0,14 33 85,-13-29-77,5 11-45,0 0 0,1 0 0,1-1 0,16 24 0,-22-35 21,1-1-1,0 0 1,0 0-1,1 0 0,-1 0 1,1-1-1,0 0 1,1 0-1,-1 0 1,1 0-1,-1-1 1,1 0-1,0 0 0,0-1 1,1 0-1,12 3 1,-16-4 19,0-2 1,1 1-1,-1 0 1,0-1-1,1 1 0,-1-1 1,0 0-1,0 0 1,0 0-1,0-1 1,0 1-1,0-1 1,0 1-1,0-1 0,-1 0 1,1 0-1,-1-1 1,1 1-1,3-5 1,4-5 46,0-1 0,15-25 1,14-36 83,40-104 0,-68 150-134,-9 25 34,9-22-250,-6 22-418,-3 15-486,-2 9-1692,0 3-901</inkml:trace>
</inkml:ink>
</file>

<file path=ppt/ink/ink1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24.606"/>
    </inkml:context>
    <inkml:brush xml:id="br0">
      <inkml:brushProperty name="width" value="0.05" units="cm"/>
      <inkml:brushProperty name="height" value="0.05" units="cm"/>
    </inkml:brush>
  </inkml:definitions>
  <inkml:trace contextRef="#ctx0" brushRef="#br0">1 212 2176,'0'0'36,"0"-1"0,1 1 1,-1 0-1,0 0 0,1 0 0,-1 0 1,0 0-1,1 0 0,-1-1 0,0 1 1,0 0-1,1 0 0,-1 0 0,0-1 1,0 1-1,1 0 0,-1 0 0,0-1 1,0 1-1,0 0 0,0-1 0,1 1 0,-1 0 1,0 0-1,0-1 0,0 1 0,0 0 1,0-1-1,0 1 0,0 0 0,0-1 1,0 0-1,1-17 650,-1-2 1613,1 16-1837,1 1 0,-1-1 0,1 1 0,0-1 0,0 1 0,0-1 0,0 1 0,1 0 1,-1 0-1,1 0 0,0 1 0,0-1 0,6-4 0,5-3 869,29-14 0,-27 16-1033,9-5-50,0 2 0,0 0 0,1 2 0,0 1 0,1 1 0,0 1 0,28-2 0,-49 8-321,0-1 1,0 1-1,1 1 0,-1-1 1,0 1-1,0 0 0,10 4 1,-13-4-19,0 0 0,-1 0 1,1 0-1,0 1 0,-1 0 1,1-1-1,-1 1 0,1 0 1,-1 0-1,0 0 1,0 1-1,0-1 0,0 0 1,0 1-1,0-1 0,1 5 1,-1 5-2022</inkml:trace>
</inkml:ink>
</file>

<file path=ppt/ink/ink1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25.492"/>
    </inkml:context>
    <inkml:brush xml:id="br0">
      <inkml:brushProperty name="width" value="0.05" units="cm"/>
      <inkml:brushProperty name="height" value="0.05" units="cm"/>
    </inkml:brush>
  </inkml:definitions>
  <inkml:trace contextRef="#ctx0" brushRef="#br0">46 691 3456,'-4'3'376,"-1"0"-179,1 0-1,-1 0 1,1 1-1,0-1 1,-6 7-1,9-8 117,0-1 0,0 1 0,0-1 0,0 1 0,1-1-1,-1 1 1,0 0 0,1 0 0,-1-1 0,1 1 0,-1 0 0,1 0 0,0 3 1232,1-13 780,4-5-1994,0 1 1,1 0-1,0 0 1,1 0-1,0 1 1,10-12-1,-4 5-70,17-31 1,33-86-113,-27 54-325,50-78 0,-70 133 145,5-9 38,1 1-1,46-53 1,-67 85 15,0 1 0,0 0 0,0-1 1,0 1-1,0 0 0,1 0 0,-1 0 0,0 0 0,0 0 0,1 0 0,-1 0 0,1 0 0,-1 0 0,1 1 0,-1-1 1,1 1-1,0-1 0,-1 1 0,1-1 0,0 1 0,-1 0 0,1 0 0,0 0 0,2 0 0,-1 2 22,-1-1 0,0 1 0,0 0 0,0 0-1,0 0 1,0 0 0,0 0 0,-1 0 0,1 0 0,-1 0-1,1 1 1,-1-1 0,0 1 0,0-1 0,1 4-1,14 37 422,19 87-1,-29-103-406,18 105 130,-22-114-206,0 1 0,-2-1 0,-1 1 0,0 0 0,-4 19 0,4-33-181,0 0 0,-1 1 0,1-1 0,-1 0 0,0 0 0,0 0 0,-1 0 0,1-1 0,-1 1 0,0-1 0,0 1 0,-5 3 1,-5 1-2698</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1:07.733"/>
    </inkml:context>
    <inkml:brush xml:id="br0">
      <inkml:brushProperty name="width" value="0.05" units="cm"/>
      <inkml:brushProperty name="height" value="0.05" units="cm"/>
    </inkml:brush>
  </inkml:definitions>
  <inkml:trace contextRef="#ctx0" brushRef="#br0">11 877 5120,'-8'7'1146,"5"-9"424,9-17 1712,0 0-1776,8-32-467,2 0 1,2 1 0,3 1-1,1 1 1,37-55 0,-21 44-797,2 2 0,3 1 0,73-71 0,-77 87-151,-8 8-25,0 2 0,67-50 0,-96 79-65,0 0 0,0 0-1,-1-1 1,1 1 0,0 1-1,0-1 1,0 0-1,0 0 1,0 1 0,1-1-1,-1 1 1,0 0 0,0-1-1,0 1 1,0 0-1,1 0 1,-1 1 0,3-1-1,-4 1 8,1 0-1,0 0 0,0 0 1,0 0-1,-1 0 1,1 0-1,-1 1 0,1-1 1,-1 0-1,1 1 1,-1-1-1,0 1 0,0 0 1,0-1-1,2 5 1,2 4 20,-1 2 0,-1-1 0,0 0 0,0 1 0,1 14 0,-4-22-38,16 100-268,4 148-1,-20-247-121,0 19-498,-1-23 674,1 0-1,0 0 0,0-1 0,0 1 0,0 0 0,0 0 0,-1 0 0,1 0 0,-1 0 0,1 0 0,0-1 0,-1 1 0,1 0 0,-1 0 0,0-1 0,1 1 0,-1 0 0,1-1 0,-1 1 0,-1 1 0,-10-1-3632</inkml:trace>
</inkml:ink>
</file>

<file path=ppt/ink/ink1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25.892"/>
    </inkml:context>
    <inkml:brush xml:id="br0">
      <inkml:brushProperty name="width" value="0.05" units="cm"/>
      <inkml:brushProperty name="height" value="0.05" units="cm"/>
    </inkml:brush>
  </inkml:definitions>
  <inkml:trace contextRef="#ctx0" brushRef="#br0">13 0 3584,'-13'11'1408,"13"-15"1632,0 8-1088,0 3-160,0 10-96,0 0-960,0 5-96,7 8-32,6 5-512,-1-3-160,1-2-1920,7 9-768</inkml:trace>
</inkml:ink>
</file>

<file path=ppt/ink/ink1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26.280"/>
    </inkml:context>
    <inkml:brush xml:id="br0">
      <inkml:brushProperty name="width" value="0.05" units="cm"/>
      <inkml:brushProperty name="height" value="0.05" units="cm"/>
    </inkml:brush>
  </inkml:definitions>
  <inkml:trace contextRef="#ctx0" brushRef="#br0">7 223 2560,'-6'-6'1056,"6"-11"-832,0-5 1056,0 11 512,6-6 64,7-7 0,7 7-128,6 0 32,6-1-960,5 7 32,8 1-33,1-1-511,-1 4-128,0-10-1183,-8 0-513</inkml:trace>
</inkml:ink>
</file>

<file path=ppt/ink/ink1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26.699"/>
    </inkml:context>
    <inkml:brush xml:id="br0">
      <inkml:brushProperty name="width" value="0.05" units="cm"/>
      <inkml:brushProperty name="height" value="0.05" units="cm"/>
    </inkml:brush>
  </inkml:definitions>
  <inkml:trace contextRef="#ctx0" brushRef="#br0">7 537 4224,'-7'-7'1568,"14"-4"-1216,4 0 832,2-6 256,6-17-160,13-18 64,14-17-288,12-11 0,5 6-608,2 12 96,-14 10 96,-12 17-352,-19 14-64,-14 10-320,-19 15-1984,-13 7-640</inkml:trace>
</inkml:ink>
</file>

<file path=ppt/ink/ink1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27.478"/>
    </inkml:context>
    <inkml:brush xml:id="br0">
      <inkml:brushProperty name="width" value="0.05" units="cm"/>
      <inkml:brushProperty name="height" value="0.05" units="cm"/>
    </inkml:brush>
  </inkml:definitions>
  <inkml:trace contextRef="#ctx0" brushRef="#br0">1 98 3456,'2'-10'474,"0"1"-1,1 0 1,1 0 0,-1 0 0,8-12-1,-4 8 1607,-8 27 1684,1-3-3186,-8 40 541,1-9-657,2 0-1,-1 59 1,7-89-403,-1 0 0,2 1 0,-1-1 0,2-1 1,-1 1-1,2 0 0,0-1 0,0 1 1,1-1-1,0 0 0,1-1 0,0 1 1,9 10-1,-14-19-41,1 0 0,0 0 1,-1 0-1,1 0 0,0 0 1,0 0-1,1-1 0,-1 1 1,0-1-1,1 1 0,-1-1 0,0 0 1,1 0-1,-1 0 0,1 0 1,0 0-1,-1-1 0,1 1 1,0-1-1,-1 0 0,1 0 1,0 0-1,4 0 0,2-3-10,0 1 1,-1-1-1,0-1 0,1 1 1,13-10-1,-3 3-33,141-82 18,-130 72 7,-1-2 1,-1-1-1,29-30 0,-15 9-402,70-98-1,-99 118-797,-11 5-1530</inkml:trace>
</inkml:ink>
</file>

<file path=ppt/ink/ink1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27.910"/>
    </inkml:context>
    <inkml:brush xml:id="br0">
      <inkml:brushProperty name="width" value="0.05" units="cm"/>
      <inkml:brushProperty name="height" value="0.05" units="cm"/>
    </inkml:brush>
  </inkml:definitions>
  <inkml:trace contextRef="#ctx0" brushRef="#br0">0 143 5120,'8'7'6011,"20"18"-3674,-26-24-2218,-1 0-1,1 0 1,-1 0-1,1 1 1,-1-1 0,1-1-1,0 1 1,-1 0 0,1 0-1,0-1 1,0 1 0,0-1-1,-1 1 1,5-1 0,-1-2-87,1 0 1,-1 0-1,0 0 1,0-1-1,0 0 1,-1 0-1,1-1 1,-1 1-1,0-1 1,1 0-1,-2 0 1,1 0-1,5-8 1,4-8-360,21-41 0,-22 37-200,-7 11-801,-4-4-378</inkml:trace>
</inkml:ink>
</file>

<file path=ppt/ink/ink1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29.168"/>
    </inkml:context>
    <inkml:brush xml:id="br0">
      <inkml:brushProperty name="width" value="0.05" units="cm"/>
      <inkml:brushProperty name="height" value="0.05" units="cm"/>
    </inkml:brush>
  </inkml:definitions>
  <inkml:trace contextRef="#ctx0" brushRef="#br0">54 336 256,'0'1'20,"0"1"0,-1-1 0,1 1-1,-1-1 1,1 1 0,-1-1 0,0 0 0,1 1 0,-1-1-1,0 0 1,0 0 0,0 0 0,-1 2 0,-7 1 4187,9-5-4088,-1 1-1,1-1 0,-1 1 1,1 0-1,-1-1 0,1 0 1,0 1-1,-1-1 0,1 1 1,0-1-1,-1 1 1,1-1-1,0 0 0,0 1 1,0-1-1,0 1 0,-1-1 1,1 0-1,0 1 0,0-1 1,0-1-1,0-13 702,0 14-415,0 3-117,-2 21 482,-7 43 0,0-15 122,9-48-849,-8 82 1134,7-75-1060,1 1 0,1-1-1,0 0 1,0 0 0,1 1 0,3 10 0,-4-19-116,0 0 1,0 0-1,0 1 1,0-1-1,0 0 1,1 0-1,-1 0 1,0 0-1,1 0 1,0-1-1,-1 1 1,1 0 0,0-1-1,0 1 1,0-1-1,0 0 1,0 0-1,0 1 1,1-1-1,-1-1 1,0 1-1,1 0 1,-1 0-1,0-1 1,1 0-1,-1 1 1,0-1 0,1 0-1,-1 0 1,1 0-1,2-1 1,3 0-10,0-1 1,0 0 0,0 0 0,-1 0 0,1-1-1,-1-1 1,0 1 0,11-7 0,7-8 7,0-1 0,-2-2 0,42-44 0,53-80 0,-96 116 0,58-73 373,111-109 0,-184 204-325,-3 2-12,1 1 0,0-1 0,0 1-1,0 0 1,0 0 0,10-4 0,-15 8-58,0 0 0,0 0 0,0 1 0,0-1 0,0 0 0,0 0-1,-1 0 1,1 1 0,0-1 0,0 0 0,0 0 0,0 0 0,0 1 0,0-1 0,1 0 0,-1 0 0,0 0 0,0 1 0,0-1 0,0 0 0,0 0 0,0 0 0,0 1-1,0-1 1,0 0 0,0 0 0,1 0 0,-1 0 0,0 1 0,0-1 0,0 0 0,0 0 0,0 0 0,1 0 0,-1 0 0,0 0 0,0 0 0,0 1 0,1-1 0,-1 0-1,0 0 1,0 0 0,0 0 0,1 0 0,-1 0 0,0 0 0,0 0 0,0 0 0,1 0 0,-1 0 0,0 0 0,0 0 0,0 0 0,1 0 0,-1 0 0,0 0-1,0-1 1,0 1 0,0 0 0,1 0 0,-1 0 0,0 0 0,0 0 0,0 0 0,1-1 0,-7 11-2191</inkml:trace>
</inkml:ink>
</file>

<file path=ppt/ink/ink1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29.594"/>
    </inkml:context>
    <inkml:brush xml:id="br0">
      <inkml:brushProperty name="width" value="0.05" units="cm"/>
      <inkml:brushProperty name="height" value="0.05" units="cm"/>
    </inkml:brush>
  </inkml:definitions>
  <inkml:trace contextRef="#ctx0" brushRef="#br0">27 740 3968,'-27'13'1365,"28"-15"-1285,-1-1-1,1 1 1,0 0 0,-1-1-1,1 1 1,0 0-1,0 0 1,1 0 0,-1 0-1,0 0 1,1 0 0,-1 0-1,3-2 1,7-6 520,0 1 0,1 0 1,1 1-1,0 0 0,0 1 1,0 1-1,21-8 0,12-6 843,95-56 494,-124 64-1786,1-1 0,-1 0 0,-1-1 0,-1-1 0,23-26 0,84-138 93,16-20-435,-119 175 213,13-13 233,-32 36-240,1 1-1,-1-1 0,0 1 1,0 0-1,1-1 0,-1 1 1,0 0-1,0-1 1,1 1-1,-1 0 0,0-1 1,1 1-1,-1 0 0,1 0 1,-1-1-1,0 1 1,1 0-1,-1 0 0,1 0 1,-1 0-1,0 0 0,1 0 1,-1-1-1,1 1 1,-1 0-1,1 0 0,-1 0 1,1 0-1,-1 0 0,0 1 1,1-1-1,-1 0 1,1 0-1,-1 0 0,1 0 1,-1 0-1,0 1 0,1-1 1,-1 0-1,0 0 0,1 1 1,-1-1-1,0 0 1,1 0-1,-1 1 0,4 19 450,-3-14-485,26 137 79,-19-111-96,-1 0 0,-1 0 0,-2 1 0,-1-1 0,-2 48-1,-2-73-106,0 1-1,-1-1 0,0 0 0,-1 1 1,-5 12-1,0-2-803</inkml:trace>
</inkml:ink>
</file>

<file path=ppt/ink/ink1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30.329"/>
    </inkml:context>
    <inkml:brush xml:id="br0">
      <inkml:brushProperty name="width" value="0.05" units="cm"/>
      <inkml:brushProperty name="height" value="0.05" units="cm"/>
    </inkml:brush>
  </inkml:definitions>
  <inkml:trace contextRef="#ctx0" brushRef="#br0">11 256 6272,'-1'0'65,"1"0"1,0 1 0,0-1-1,0 0 1,0 0-1,0 0 1,0 1-1,-1-1 1,1 0-1,0 0 1,0 0 0,0 0-1,0 1 1,-1-1-1,1 0 1,0 0-1,0 0 1,0 0 0,-1 0-1,1 0 1,0 0-1,0 0 1,-1 0-1,1 0 1,0 0 0,0 0-1,-1 0 1,1 0-1,0 0 1,0 0-1,0 0 1,-1 0 0,1 0-1,0 0 1,0 0-1,-1 0 1,1 0-1,0 0 1,0 0 0,0 0-1,-1-1 1,1 1-1,0 0 1,0 0-1,0 0 1,0 0 0,-1-1-1,1 1 1,0 0-1,0 0 1,3 8 2355,5 28-1498,4 42-1,0 3-543,-9-69-342,5 35 644,3-1 0,32 88 0,-42-132-676,0 1 0,1-1 0,-1 0 0,0 1 0,1-1 0,-1 0 0,1 0 0,0 0 0,0 0 0,0-1 0,0 1 0,0 0 0,0-1 0,0 1 0,1-1 0,-1 0 0,0 0 0,1 0 0,-1 0 0,1 0 0,-1-1 0,1 1 0,-1-1 0,1 1 0,0-1 0,-1 0 0,1 0 0,0 0 0,-1 0 0,1-1 0,-1 1 0,1-1 0,3-1 0,2 0-18,0-1 0,0 0 1,0-1-1,0 0 0,0-1 0,-1 1 1,0-1-1,0-1 0,8-7 1,3-5-10,-1-1 1,-1-1-1,-1-1 1,21-38 0,41-100-4,-53 105 29,79-153 150,-83 161 156,-17 36-130,1 1 0,1-1-1,0 1 1,0-1 0,0 1-1,14-15 1,-19 31-2489,-7 8-320,-5-3-683</inkml:trace>
</inkml:ink>
</file>

<file path=ppt/ink/ink1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30.726"/>
    </inkml:context>
    <inkml:brush xml:id="br0">
      <inkml:brushProperty name="width" value="0.05" units="cm"/>
      <inkml:brushProperty name="height" value="0.05" units="cm"/>
    </inkml:brush>
  </inkml:definitions>
  <inkml:trace contextRef="#ctx0" brushRef="#br0">0 0 3968,'26'0'1472,"-19"0"-1120,19 0 992,-13 5 416,0 8 192,6 8 160,-6 20-736,-2 11-256,2 11-672,0-1-352,-7 1-160,-6-24-2368,0-22-1024</inkml:trace>
</inkml:ink>
</file>

<file path=ppt/ink/ink1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31.110"/>
    </inkml:context>
    <inkml:brush xml:id="br0">
      <inkml:brushProperty name="width" value="0.05" units="cm"/>
      <inkml:brushProperty name="height" value="0.05" units="cm"/>
    </inkml:brush>
  </inkml:definitions>
  <inkml:trace contextRef="#ctx0" brushRef="#br0">361 12 3072,'64'-11'1925,"-82"28"832,15-14-2549,0 1 0,0-1 0,0 0 1,0 1-1,1 0 0,0 0 0,0-1 0,0 1 0,0 0 0,1 1 0,-1-1 0,1 0 0,-1 6 0,-1 9 75,-1 34 0,4-42-204,0 53-56,9 71 0,-3-79-3,-3 1 0,-5 65 0,0-106 127,-1-1 0,0 0 0,-1 0 0,0 0 0,-2 0 0,0-1 0,0 1 0,-1-2 0,-1 1 0,0-1 0,-1 0 0,-1-1 0,-11 13 0,14-17-51,-1-1-1,0 0 1,0 0-1,0-1 1,-1 0-1,0 0 1,0-1-1,-1 0 1,1 0-1,-1-1 1,0-1-1,0 0 1,-1 0-1,1-1 1,-1 0-1,1-1 1,-1 0-1,1 0 1,-21-3-1,24 1-302,0 0 0,1-1 0,-1 0 0,-10-4 1,-17-14-2850</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1:08.127"/>
    </inkml:context>
    <inkml:brush xml:id="br0">
      <inkml:brushProperty name="width" value="0.05" units="cm"/>
      <inkml:brushProperty name="height" value="0.05" units="cm"/>
    </inkml:brush>
  </inkml:definitions>
  <inkml:trace contextRef="#ctx0" brushRef="#br0">0 44 3456,'14'-17'1408,"-14"10"-1120,4-5 2208,-4 8 864,5 1-640,-1 3-384,1 3-929,-1 13-415,5 11-576,0 13-64,-5 6 0,-4 2-288,5-5-64,-1-3-128,-4-9 96,8-4-1056,-4-8-448,-4-2-1503</inkml:trace>
</inkml:ink>
</file>

<file path=ppt/ink/ink1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48.883"/>
    </inkml:context>
    <inkml:brush xml:id="br0">
      <inkml:brushProperty name="width" value="0.05" units="cm"/>
      <inkml:brushProperty name="height" value="0.05" units="cm"/>
    </inkml:brush>
  </inkml:definitions>
  <inkml:trace contextRef="#ctx0" brushRef="#br0">112 416 5760,'3'-10'633,"-1"0"-1,0-1 1,0 1 0,0-18 0,-1 13-197,6-95 2513,-4 90-2157,0 0 0,-2-1 0,-1 1 0,0 0 0,-6-36 0,5 54-270,-2 5-95,-6 9-235,0 1-1,1 0 0,1 1 1,-12 28-1,-16 65-348,23-68 162,5-17-36,1 0 0,0 0-1,-3 35 1,9-51 21,-1-1 0,1 1 0,1 0 1,-1-1-1,1 1 0,-1-1 1,2 1-1,-1-1 0,1 1 1,-1-1-1,1 0 0,1 1 0,-1-1 1,1-1-1,0 1 0,0 0 1,0-1-1,1 1 0,7 6 0,-9-9 6,0-1 0,1 1 0,-1-1 0,1 0-1,-1 0 1,1 0 0,0 0 0,-1 0 0,1 0-1,0-1 1,0 1 0,-1-1 0,1 0 0,0 0-1,0 0 1,0 0 0,-1-1 0,1 1 0,0-1-1,0 1 1,-1-1 0,1 0 0,4-2 0,7-3-17,-1-1 0,0-1 1,16-11-1,-18 12 7,46-34-105,98-90-1,38-66-134,-178 181 246,-1 1 7,1 1 0,0 0 1,1 0-1,1 2 0,0 0 0,26-14 0,-42 26 4,1-1 0,-1 0 0,0 0-1,1 1 1,-1-1 0,1 0-1,-1 1 1,1 0 0,0-1-1,-1 1 1,1 0 0,-1 0 0,1 0-1,0 0 1,-1 0 0,1 0-1,-1 0 1,1 0 0,-1 1-1,1-1 1,-1 1 0,1-1 0,-1 1-1,1 0 1,-1-1 0,1 1-1,-1 0 1,0 0 0,0 0-1,1 0 1,-1 0 0,0 0 0,0 0-1,0 1 1,0-1 0,0 0-1,0 1 1,0-1 0,0 3-1,2 4 47,0 1 0,-1 0-1,0-1 1,0 1 0,0 16-1,5 266 658,-7-196-6446</inkml:trace>
</inkml:ink>
</file>

<file path=ppt/ink/ink1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49.456"/>
    </inkml:context>
    <inkml:brush xml:id="br0">
      <inkml:brushProperty name="width" value="0.05" units="cm"/>
      <inkml:brushProperty name="height" value="0.05" units="cm"/>
    </inkml:brush>
  </inkml:definitions>
  <inkml:trace contextRef="#ctx0" brushRef="#br0">1 121 1664,'0'-6'704,"0"1"-576,0-8 1984,6 9 864,1-9-384,12 2-160,13 1-960,7-3-416,7 2-640,-3 0-64,2 5 0,-6 1-129,-7 5 33,-6-6-224,-6 6-96,-7 0-415,-26-7-3201</inkml:trace>
</inkml:ink>
</file>

<file path=ppt/ink/ink1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49.784"/>
    </inkml:context>
    <inkml:brush xml:id="br0">
      <inkml:brushProperty name="width" value="0.05" units="cm"/>
      <inkml:brushProperty name="height" value="0.05" units="cm"/>
    </inkml:brush>
  </inkml:definitions>
  <inkml:trace contextRef="#ctx0" brushRef="#br0">20 68 3200,'-20'-11'7738,"29"10"-5556,31-7-935,58-3 0,-63 7-925,131-14-68,-97 7-2732,-60 8-674</inkml:trace>
</inkml:ink>
</file>

<file path=ppt/ink/ink1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50.820"/>
    </inkml:context>
    <inkml:brush xml:id="br0">
      <inkml:brushProperty name="width" value="0.05" units="cm"/>
      <inkml:brushProperty name="height" value="0.05" units="cm"/>
    </inkml:brush>
  </inkml:definitions>
  <inkml:trace contextRef="#ctx0" brushRef="#br0">44 692 1152,'-3'2'92,"1"0"40,0 0 1,0 0-1,0 0 1,0 0-1,-1-1 1,1 1-1,0-1 1,-1 1-1,0-1 1,1 0-1,-1 0 1,0 0-1,-7 1 3094,18-8-1333,21-1 3926,-28 1-4251,2 2-1491,-1-1 1,1 1 0,0 0 0,0 0 0,0 0 0,1 0 0,-1 1 0,5-4 0,13-14-49,214-297-101,-119 150 358,-105 151-213,-9 13-38,1 0-1,-1 0 1,1 0-1,0 0 1,0 0-1,0 1 1,1 0-1,5-5 0,-6 8-3,-1 0-1,0 0 0,1 0 0,-1 1 0,1-1 1,-1 1-1,0 0 0,0 0 0,1 0 0,-1 0 1,0 0-1,0 0 0,0 0 0,0 1 0,2 1 0,-2-1 10,2 0-30,-1 1 1,1 0-1,-1 0 0,0 0 0,0 0 0,0 1 1,0-1-1,-1 1 0,1 0 0,-1 0 0,0 0 0,0 0 1,0 0-1,-1 0 0,0 0 0,2 8 0,-1 4-35,-1-1-1,0 1 0,-2 23 0,0-2 111,1 122 267,6-134-390,7-52-90,6-83 69,-7 35-36,-1 4-99,6-34 43,-14 93 149,1 1 1,0 0-1,0 0 1,1 0-1,1 1 1,-1-1-1,9-9 0,-14 20 2,0 0 0,0 0 0,0 0 0,0 0 0,0 0 0,0-1 0,0 1 0,0 0 0,0 0 0,1 0 0,-1 0 0,0 0 0,0 0 0,0 0 0,0 0 0,0 0 0,0 0 0,1-1 0,-1 1 0,0 0 0,0 0 0,0 0 0,0 0 0,0 0 0,1 0 0,-1 0 0,0 0 0,0 0 0,0 0 0,0 0 0,0 0 0,1 0 0,-1 0 0,0 1 0,0-1 0,0 0 0,0 0 0,0 0-1,1 0 1,-1 0 0,0 0 0,0 0 0,5 9 9,1 14 42,3 131 192,-8-101-10,9 60 0,-9-108-209,2 7-6,-1 0 1,-1 0 0,0 0 0,-1 0 0,0 0-1,-2 16 1,-5-15-520,6-13 422,1 1-1,0-1 0,-1 0 1,1 0-1,0 0 0,-1 0 1,1 0-1,-1 0 0,1 1 1,0-1-1,-1 0 0,1 0 0,-1 0 1,1 0-1,0 0 0,-1-1 1,1 1-1,-1 0 0,1 0 1,0 0-1,-1 0 0,1 0 0,-1 0 1,1-1-1,0 1 0,-1 0 1,1 0-1,0-1 0,0 1 1,-1 0-1,1 0 0,-1-1 1,-11-9-3665</inkml:trace>
</inkml:ink>
</file>

<file path=ppt/ink/ink1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51.167"/>
    </inkml:context>
    <inkml:brush xml:id="br0">
      <inkml:brushProperty name="width" value="0.05" units="cm"/>
      <inkml:brushProperty name="height" value="0.05" units="cm"/>
    </inkml:brush>
  </inkml:definitions>
  <inkml:trace contextRef="#ctx0" brushRef="#br0">0 76 3200,'20'-23'1216,"-14"5"-928,14 1 1792,-14 13 864,1-3-480,-1 1-160,-6 12-1024,0 5-481,0 13-479,6 4-288,1 0-64,-1 2-32,1-2 0,-1-6-575,1 2-289,-7-14-1856,0-3-768</inkml:trace>
</inkml:ink>
</file>

<file path=ppt/ink/ink1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56.126"/>
    </inkml:context>
    <inkml:brush xml:id="br0">
      <inkml:brushProperty name="width" value="0.05" units="cm"/>
      <inkml:brushProperty name="height" value="0.05" units="cm"/>
    </inkml:brush>
  </inkml:definitions>
  <inkml:trace contextRef="#ctx0" brushRef="#br0">39 741 2432,'-1'1'57,"0"0"1,0 0 0,0 0-1,0 0 1,0 0-1,0 0 1,0-1-1,0 1 1,0 0 0,-1-1-1,1 1 1,0-1-1,0 0 1,-1 1-1,1-1 1,0 0 0,0 0-1,-1 1 1,1-1-1,0 0 1,-1 0-1,0-1 1,-9 1 4458,18-6-3119,5-8-552,1 1 0,0 0 0,1 1 0,20-13 0,21-20-238,6-16-544,85-111 1,-46 50-164,-95 116 87,61-70 406,88-81 0,-151 155-351,21-18 22,-23 19-52,0 1 0,0-1-1,0 0 1,0 1 0,0-1-1,0 1 1,0-1-1,0 1 1,0-1 0,0 1-1,0 0 1,0-1 0,0 1-1,0 0 1,0 0 0,0 0-1,0 0 1,0 0 0,0 0-1,0 0 1,2 0 0,-1 3 41,-1-1 1,1 0 0,-1 1-1,1-1 1,-1 1 0,0 0-1,0-1 1,1 6 0,-1-3-15,7 24 18,-1 0-1,-2 0 1,-1 1 0,1 37-1,-13 118-8,7-176-273,-2 19-306,3-27 421,-1 0 1,1-1-1,0 1 0,0 0 1,-1-1-1,1 1 1,0 0-1,-1-1 0,1 1 1,-1-1-1,1 1 0,-1-1 1,1 1-1,-1-1 1,1 1-1,-1-1 0,1 1 1,-1-1-1,0 1 1,1-1-1,-1 0 0,0 0 1,1 1-1,-1-1 1,0 0-1,1 0 0,-1 0 1,0 0-1,0 0 0,1 0 1,-1 0-1,-1 0 1,-22-8-3555</inkml:trace>
</inkml:ink>
</file>

<file path=ppt/ink/ink1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56.464"/>
    </inkml:context>
    <inkml:brush xml:id="br0">
      <inkml:brushProperty name="width" value="0.05" units="cm"/>
      <inkml:brushProperty name="height" value="0.05" units="cm"/>
    </inkml:brush>
  </inkml:definitions>
  <inkml:trace contextRef="#ctx0" brushRef="#br0">1 0 3456,'39'0'1408,"-46"4"-1120,7 14 1152,0-1 480,0 18-256,0 16-96,0 6-672,0 1-224,-6-2-416,6-4-224,0-7-64,0-10-736,-7-7-320</inkml:trace>
</inkml:ink>
</file>

<file path=ppt/ink/ink1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6:56.814"/>
    </inkml:context>
    <inkml:brush xml:id="br0">
      <inkml:brushProperty name="width" value="0.05" units="cm"/>
      <inkml:brushProperty name="height" value="0.05" units="cm"/>
    </inkml:brush>
  </inkml:definitions>
  <inkml:trace contextRef="#ctx0" brushRef="#br0">361 14 4736,'11'-3'1128,"31"-6"-53,-40 9-1115,0-1-1,0 1 0,0 0 1,0 0-1,0 0 0,1 0 0,-1 1 1,0-1-1,0 0 0,0 1 0,0 0 1,0-1-1,0 1 0,0 0 1,3 2-1,-5-2 52,1 0 1,0 0-1,-1-1 1,1 1-1,0 0 1,-1 0-1,0 0 1,1 0-1,-1 0 1,1 0-1,-1 0 1,0 1-1,0-1 1,0 0-1,0 0 1,0 0-1,0 0 1,0 0-1,0 0 1,0 0-1,0 0 1,0 0-1,-1 2 1,-12 29 1231,8-19-688,-13 41 1013,-11 66 0,-7 18-1250,29-115-286,-1-1 1,-2 0-1,0-1 1,-14 21-1,7-16 92,-1-1 0,-2-1 0,-27 27 0,34-39-126,0 0 0,0-1 0,-1-1 0,-1 0 0,0-1 0,0 0 0,-21 8 0,33-16-173,0 0-1,0-1 1,0 1 0,0 0-1,0-1 1,0 1-1,0-1 1,-4 0 0,-20-10-2193</inkml:trace>
</inkml:ink>
</file>

<file path=ppt/ink/ink1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07.695"/>
    </inkml:context>
    <inkml:brush xml:id="br0">
      <inkml:brushProperty name="width" value="0.05" units="cm"/>
      <inkml:brushProperty name="height" value="0.05" units="cm"/>
    </inkml:brush>
  </inkml:definitions>
  <inkml:trace contextRef="#ctx0" brushRef="#br0">9 704 1152,'-9'8'178,"11"-7"417,16-11 1717,-9 5-1067,7-4-279,-1-1 0,-1 0 0,0-1 0,0-1 0,-1 0-1,17-21 1,63-93-1041,-19 24 125,-39 59 500,1 2 0,64-54 0,-71 71-38,0 2-1,2 2 1,0 0 0,61-27-1,-45 25-451,-26 11-111,38-13 0,-57 24 44,1-1 1,-1 0-1,0 1 1,1-1 0,-1 1-1,1 0 1,-1 0-1,0 0 1,1 0 0,-1 0-1,0 1 1,1-1 0,-1 1-1,0-1 1,1 1-1,-1 0 1,0 0 0,0 0-1,0 0 1,3 2 0,-2 0 29,0-1 0,0 1 1,0 0-1,-1 1 1,1-1-1,-1 0 1,0 1-1,0-1 0,0 1 1,3 7-1,-1 3 56,0 0 0,-1 0 0,-1 0 0,0 0 0,0 25 0,-2-2-63,-1 20 181,3 1 1,10 63-1,-9-104-323,-1 1-1,-1 20 1,0-37 64,-1-1-1,0 1 1,0-1-1,0 1 0,0-1 1,0 1-1,0 0 1,0-1-1,0 1 1,0-1-1,0 1 1,-1 0-1,1-1 1,0 1-1,0-1 0,0 1 1,-1-1-1,1 1 1,0-1-1,-1 1 1,1-1-1,0 1 1,-1-1-1,1 1 1,-1-1-1,1 0 0,-1 1 1,1-1-1,-1 0 1,1 1-1,-1-1 1,1 0-1,-1 0 1,1 1-1,-1-1 1,1 0-1,-1 0 0,0 0 1,1 0-1,-1 0 1,1 0-1,-1 0 1,-1 0-1,-21 1-2907</inkml:trace>
</inkml:ink>
</file>

<file path=ppt/ink/ink1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08.048"/>
    </inkml:context>
    <inkml:brush xml:id="br0">
      <inkml:brushProperty name="width" value="0.05" units="cm"/>
      <inkml:brushProperty name="height" value="0.05" units="cm"/>
    </inkml:brush>
  </inkml:definitions>
  <inkml:trace contextRef="#ctx0" brushRef="#br0">14 1 2560,'-13'41'1056,"13"-30"-832,0 12 992,0-18 416,0 6 256,0 6 128,6 0-320,-6 7-160,7-3-864,-1 3-192,0 0-96,-6-2-320,0 1 0,0-5-288,0-1-96,0 0-1440,-6-6-608</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1:08.495"/>
    </inkml:context>
    <inkml:brush xml:id="br0">
      <inkml:brushProperty name="width" value="0.05" units="cm"/>
      <inkml:brushProperty name="height" value="0.05" units="cm"/>
    </inkml:brush>
  </inkml:definitions>
  <inkml:trace contextRef="#ctx0" brushRef="#br0">26 115 640,'-3'-1'125,"-19"-16"15426,22 17-15528,0 0 1,0 0-1,1-1 0,-1 1 0,0 0 0,0 0 0,0 0 0,0 0 0,1 0 0,-1-1 0,0 1 0,0 0 0,0 0 0,1 0 0,-1 0 0,0 0 0,0 0 0,1 0 0,-1 0 0,0 0 0,0 0 0,0 0 1,1 0-1,-1 0 0,0 0 0,0 0 0,1 0 0,-1 0 0,0 0 0,0 0 0,0 0 0,1 0 0,-1 1 0,0-1 0,1 0 0,1 3 94,0 0 0,1 0-1,0-1 1,-1 1 0,1-1 0,0 0-1,0 0 1,1 0 0,-1 0 0,0 0-1,1-1 1,-1 1 0,1-1 0,4 1-1,-1 0-56,-1-1 0,1-1 1,0 1-1,0-1 0,0 0 0,0-1 0,8-1 0,2-2 19,0 0-1,-1-2 1,0 0 0,0 0-1,22-13 1,-33 16 8,1 0 0,-1 0 0,1-1 0,-1 0 0,7-7 0,-10 9-386,-1 0 1,1 0-1,-1-1 1,1 1-1,-1-1 0,0 1 1,0-1-1,0 1 0,0-1 1,-1 0-1,1 1 1,-1-1-1,1 0 0,-1 0 1,0-4-1,0-4-3711</inkml:trace>
</inkml:ink>
</file>

<file path=ppt/ink/ink1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08.526"/>
    </inkml:context>
    <inkml:brush xml:id="br0">
      <inkml:brushProperty name="width" value="0.05" units="cm"/>
      <inkml:brushProperty name="height" value="0.05" units="cm"/>
    </inkml:brush>
  </inkml:definitions>
  <inkml:trace contextRef="#ctx0" brushRef="#br0">32 12 768,'6'-7'272,"-6"4"-253,-15 2 894,2 2 8142,4 5-5485,48 33-2290,-33-32-1253,0-1 1,0 1 0,-1 0-1,0 0 1,0 1-1,-1 0 1,0 0 0,0 0-1,-1 0 1,0 0-1,0 1 1,-1-1 0,0 1-1,0 0 1,-1-1-1,0 1 1,-1 0 0,0 0-1,0 0 1,-1 0-1,0 0 1,-3 10-1,3-16-126,0-1-1,0 1 0,-1-1 0,1 0 0,0 1 0,-1-1 0,0 0 0,1 0 0,-1 0 0,0 0 0,0 0 0,0-1 0,0 1 0,0 0 0,-5 1 0,-7 3-3260</inkml:trace>
</inkml:ink>
</file>

<file path=ppt/ink/ink19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11.212"/>
    </inkml:context>
    <inkml:brush xml:id="br0">
      <inkml:brushProperty name="width" value="0.05" units="cm"/>
      <inkml:brushProperty name="height" value="0.05" units="cm"/>
    </inkml:brush>
  </inkml:definitions>
  <inkml:trace contextRef="#ctx0" brushRef="#br0">174 446 128,'-9'10'41,"0"-1"29,0 0-1,-1 0 1,1-1 0,-2-1-1,-17 11 1,-5-2 1864,-22 13 6025,63-42-5083,44-56-1870,13 6-114,144-106 1,-122 102-651,38-19 4,-1 1-369,-112 76 8,-16 14-82,-9 10 119,2-3-90,0-1 0,-1 0 0,-15 10-1,11-8-86,-23 23 0,35-32 236,0 1 0,0-1 0,1 1 0,0 0 0,0 0 0,0 0 0,1 0 0,-1 0 0,1 1 0,-1 6 0,2-9 18,1 0 1,-1 1-1,1-1 0,0 1 0,0-1 1,1 0-1,-1 1 0,1-1 0,-1 0 0,1 1 1,0-1-1,0 0 0,1 0 0,-1 0 1,1 0-1,2 4 0,4 4 5,0-1 0,1 0 0,9 9 0,9 9 63,-17-14 33,0 1 0,-1-1-1,0 2 1,-1-1 0,-1 1 0,-1 0 0,8 29 0,-7-18 242,-2 1-1,-1 0 0,2 56 1,-6-71-264,-1 0 1,0 1-1,-1-1 0,0 0 1,-1 0-1,-4 14 0,5-23-86,0 0 0,1 1 0,-2-1 0,1 0 0,0 0 0,-1 0 0,0 0 0,1-1-1,-2 1 1,1-1 0,0 0 0,-1 1 0,1-1 0,-1-1 0,0 1 0,0-1 0,0 1 0,0-1 0,-1 0 0,-7 2-1,4-2-125,-1-1 0,1 1 0,-1-1-1,1-1 1,-13 0 0,17 0-143,1-1 1,-1 1-1,0-1 0,1 0 1,-1 0-1,1 0 0,-1 0 1,1 0-1,-1-1 0,1 0 1,0 0-1,0 0 1,0 0-1,0 0 0,-4-4 1,-13-26-3548</inkml:trace>
</inkml:ink>
</file>

<file path=ppt/ink/ink19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32.408"/>
    </inkml:context>
    <inkml:brush xml:id="br0">
      <inkml:brushProperty name="width" value="0.05" units="cm"/>
      <inkml:brushProperty name="height" value="0.05" units="cm"/>
    </inkml:brush>
  </inkml:definitions>
  <inkml:trace contextRef="#ctx0" brushRef="#br0">27 606 1280,'-1'0'27,"1"1"-1,0-1 1,-1 0-1,1 1 1,0-1 0,-1 1-1,1-1 1,-1 0-1,1 1 1,-1-1 0,1 0-1,-1 0 1,1 1 0,-1-1-1,1 0 1,-1 0-1,1 0 1,-1 0 0,1 0-1,-1 1 1,1-1-1,-1 0 1,0 0 0,1 0-1,-1-1 1,1 1 0,-1 0-1,1 0 1,-1 0-1,1 0 1,-1 0 0,1-1-1,-1 1 1,1 0-1,-1 0 1,1-1 0,-1 1-1,1 0 1,-1-1-1,0-1 279,0 0 0,0 1-1,0-1 1,1 0 0,-1 0-1,1 0 1,-1 0-1,1 1 1,0-1 0,0 0-1,0-4 1,0 5-118,0 0 0,0-1 0,0 1 0,0 0 0,0-1 0,0 1 0,0 0 0,1-1 0,-1 1 0,0 0 0,1-1 0,-1 1 1,1 0-1,-1 0 0,1 0 0,0-1 0,0 1 0,0 0 0,-1 0 0,1 0 0,0 0 0,0 1 0,0-1 0,0 0 0,0 0 0,1 0 0,-1 1 0,0-1 0,2 0 1,-1 1-133,-1-1 1,1 1 0,0 0 0,0 0 0,-1 0 0,1 1-1,0-1 1,-1 0 0,1 1 0,0-1 0,-1 1-1,1-1 1,0 1 0,-1 0 0,1 0 0,-1 0 0,1-1-1,-1 2 1,0-1 0,1 0 0,-1 0 0,2 2 0,4 7-3,-1-1 0,0 1 0,0 0 0,-1 1 0,0-1 0,-1 1 0,0 0 0,3 16 0,-1-6-24,33 105-7,-38-122-30,1 1 1,0-1 0,-1 0 0,1 0 0,1 0 0,-1 0 0,1 0 0,-1 0 0,1-1 0,0 1 0,6 5-1,-7-8 4,0 0 0,0 0 0,1 0 0,-1 0 0,0-1 0,1 1 0,-1-1 0,0 1 0,1-1 0,-1 0 0,1 0 0,-1 0 0,1 0 0,-1 0 0,0 0-1,1-1 1,-1 1 0,0-1 0,1 0 0,-1 0 0,0 0 0,1 0 0,-1 0 0,2-2 0,25-14-73,-1-1 0,0-2 0,39-37 0,-35 30 38,9-10 69,0-2-1,-3-1 0,-1-2 1,-3-2-1,38-60 0,-62 87-39,107-162 276,-88 138-355,3 1 1,42-42-1,-38 47-690,-8 6-1226</inkml:trace>
</inkml:ink>
</file>

<file path=ppt/ink/ink19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33.115"/>
    </inkml:context>
    <inkml:brush xml:id="br0">
      <inkml:brushProperty name="width" value="0.05" units="cm"/>
      <inkml:brushProperty name="height" value="0.05" units="cm"/>
    </inkml:brush>
  </inkml:definitions>
  <inkml:trace contextRef="#ctx0" brushRef="#br0">31 18 3968,'-24'13'1472,"17"-26"-1120,14 2 576,-1 4 288,7 7-320,5 7-128,1 10-512,0 18-224,-6 16-32,0 6-192,-13 1 64,0-8-992,-13-16-384</inkml:trace>
</inkml:ink>
</file>

<file path=ppt/ink/ink19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33.783"/>
    </inkml:context>
    <inkml:brush xml:id="br0">
      <inkml:brushProperty name="width" value="0.05" units="cm"/>
      <inkml:brushProperty name="height" value="0.05" units="cm"/>
    </inkml:brush>
  </inkml:definitions>
  <inkml:trace contextRef="#ctx0" brushRef="#br0">19 692 3200,'0'0'38,"-1"0"-1,1 1 1,-1-1 0,1 0 0,-1 0-1,0 0 1,1 0 0,-1 0-1,1 1 1,-1-1 0,0 0 0,1 0-1,-1-1 1,1 1 0,-1 0-1,0 0 1,1 0 0,-1 0 0,1 0-1,-1-1 1,1 1 0,-1 0 0,1 0-1,-1-1 1,1 1 0,-1 0-1,1-1 1,-1 1 0,1-1 0,0 1-1,-1-1 1,1 1 0,-1 0-1,1-1 1,0 1 0,0-1 0,-1 0-1,2-24 637,-1 24-653,1-3 70,0 0 0,0 0 0,0 0 0,0 0 0,1 0 0,0 1 0,0-1 0,0 0 0,0 1 0,0-1 0,6-4 0,1-2 10,1 1-1,13-10 1,-6 6 99,43-35 143,-1 1 737,-1-3 1,85-94-1,-112 107-723,123-140 1041,-148 172-1359,1-3 0,0 1-1,1 0 0,0 1 1,12-8-1,-19 13-38,1 0 0,-1 0-1,0 0 1,1 1-1,-1-1 1,1 0 0,-1 1-1,1-1 1,0 1 0,-1 0-1,1-1 1,-1 1 0,1 0-1,0 0 1,-1 0-1,1 0 1,-1 1 0,1-1-1,0 0 1,-1 1 0,1-1-1,-1 1 1,1-1 0,-1 1-1,1 0 1,-1-1-1,1 1 1,-1 0 0,0 0-1,1 0 1,-1 0 0,0 0-1,0 1 1,1 1 0,3 3-1,-1 0 1,-1 1 0,1 0 0,-1 0-1,0 0 1,-1 0 0,0 0 0,0 0-1,0 1 1,0 9 0,0 12 182,-2 40 0,0-36 81,1 30 266,1-26-567,-6 67 0,4-101-223,-1-1-1,1 0 1,0 0 0,-1 0-1,0 0 1,1 0 0,-1 0-1,0 0 1,0-1 0,0 1-1,0 0 1,0 0 0,-3 2-1,-8-2-2692</inkml:trace>
</inkml:ink>
</file>

<file path=ppt/ink/ink19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34.133"/>
    </inkml:context>
    <inkml:brush xml:id="br0">
      <inkml:brushProperty name="width" value="0.05" units="cm"/>
      <inkml:brushProperty name="height" value="0.05" units="cm"/>
    </inkml:brush>
  </inkml:definitions>
  <inkml:trace contextRef="#ctx0" brushRef="#br0">0 36 2304,'6'23'864,"-6"-40"-672,26 0 1088,-13 6 480,13 4-544,5 1-288,1 12-288,0 12-32,-6 3-320,-6 10 256,-7 1 96,-7 9-192,1 4-32,-1 7-1216,-6-6-480</inkml:trace>
</inkml:ink>
</file>

<file path=ppt/ink/ink19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34.500"/>
    </inkml:context>
    <inkml:brush xml:id="br0">
      <inkml:brushProperty name="width" value="0.05" units="cm"/>
      <inkml:brushProperty name="height" value="0.05" units="cm"/>
    </inkml:brush>
  </inkml:definitions>
  <inkml:trace contextRef="#ctx0" brushRef="#br0">372 77 1664,'-1'-2'45,"0"0"1,0 1-1,0-1 0,1 0 1,-1 0-1,0 0 0,1 0 1,-1 0-1,1 0 0,0 0 1,0 0-1,0 0 0,0 0 1,0 0-1,0 0 0,0 0 1,1 0-1,-1 1 0,1-1 1,-1 0-1,1 0 0,0 0 1,0 0-1,0 0 0,0 1 1,0-1-1,0 0 0,0 1 1,0-1-1,1 1 0,-1 0 1,1-1-1,2-1 0,-3 2-38,0 0 25,0 0 0,0 0 0,0-1-1,1 1 1,-1 0 0,0 1-1,1-1 1,-1 0 0,0 0 0,1 0-1,-1 1 1,3-1 0,-4 1 16,1 1 1,0-1-1,0 1 1,0-1-1,-1 1 1,1-1-1,0 1 1,-1-1-1,1 1 0,0 0 1,-1 0-1,1-1 1,-1 1-1,1 0 1,-1 0-1,1 0 1,-1-1-1,0 1 1,1 0-1,-1 0 0,0 0 1,0 0-1,0 0 1,1 0-1,-1 0 1,-1 1-1,5 22 1037,-1 1-1,-2-1 0,-1 38 1,-1-16 12,1-7-469,-2-1-1,-1 1 1,-10 47 0,8-67-617,-1 0 1,0 0-1,-1-1 0,-1 1 1,-1-2-1,-1 1 0,0-1 1,-18 21-1,10-15-260,-2-1 1,-1-1-1,-1-1 1,0-1-1,-1 0 1,-1-2-1,-1-1 1,-1-1-1,-36 16 1,9-12-1928</inkml:trace>
</inkml:ink>
</file>

<file path=ppt/ink/ink19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7:34.928"/>
    </inkml:context>
    <inkml:brush xml:id="br0">
      <inkml:brushProperty name="width" value="0.05" units="cm"/>
      <inkml:brushProperty name="height" value="0.05" units="cm"/>
    </inkml:brush>
  </inkml:definitions>
  <inkml:trace contextRef="#ctx0" brushRef="#br0">79 0 5120,'-2'0'158,"-1"0"0,1 0 0,-1 1 0,1-1 0,0 1 0,-1-1 0,1 1 0,-1 0 0,1-1 0,0 1 0,0 1 0,-1-1 0,1 0 0,0 0 0,-3 3 0,2-1-46,0 1 0,1-1 0,-1 1 0,0 0 0,1-1 0,0 1 0,0 0 0,-2 7 0,0 2 167,1 0 1,0 0-1,1 1 1,1-1 0,0 0-1,2 23 1,-1-19 141,1-3-14,3-11 111,11-18 276,-14 13-769,13-12 532,25-22-1,-27 27-401,0-2 0,-1 1 0,-1-1 0,16-21 0,-25 30-182,0 1-1,0-1 0,0 1 1,0-1-1,0 0 1,0 1-1,-1-1 0,1 0 1,-1 0-1,1 0 1,-1 0-1,0 0 0,1 1 1,-1-1-1,0 0 1,-1-4-1,1 5-55,-1 0 0,1 0 0,-1 0 0,0 0 0,0 0 0,1 0-1,-1 0 1,0 0 0,0 0 0,0 0 0,0 1 0,0-1 0,0 0 0,0 1 0,0-1 0,0 1 0,-1-1 0,1 1 0,0-1-1,0 1 1,0 0 0,-1-1 0,1 1 0,0 0 0,-3 0 0,-25-1-2834</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19.484"/>
    </inkml:context>
    <inkml:brush xml:id="br0">
      <inkml:brushProperty name="width" value="0.05" units="cm"/>
      <inkml:brushProperty name="height" value="0.05" units="cm"/>
    </inkml:brush>
  </inkml:definitions>
  <inkml:trace contextRef="#ctx0" brushRef="#br0">0 14 2176,'2'0'229,"34"-14"13935,-29 30-13560,-2 10-371,0 1 0,-2-1 0,-1 1 0,-1 0 0,-4 30 0,2-28-126,0 0 1,2 0 0,2 0-1,5 31 1,-6-53-73,0-1 0,0 0 1,0 1-1,1-1 0,0 0 0,0 0 1,1 0-1,-1-1 0,1 1 0,1-1 1,8 9-1,-11-12-18,1 0 1,0 1-1,0-1 1,0-1-1,1 1 1,-1 0-1,0-1 1,1 1-1,-1-1 1,1 0-1,-1 0 1,1 0-1,0-1 1,-1 1-1,1-1 1,0 0-1,-1 0 0,1 0 1,0-1-1,-1 1 1,1-1-1,0 0 1,3-1-1,-2 0 14,-1 0 0,1 0 0,0-1 0,-1 0 1,0 1-1,0-2 0,0 1 0,0 0 0,0-1 0,0 0 0,-1 0 0,4-4 0,3-8 32,0 0 1,7-17 0,-6 11-13,106-179-146,-85 148-584,-13 10-3534,-14 38 251</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1:08.981"/>
    </inkml:context>
    <inkml:brush xml:id="br0">
      <inkml:brushProperty name="width" value="0.05" units="cm"/>
      <inkml:brushProperty name="height" value="0.05" units="cm"/>
    </inkml:brush>
  </inkml:definitions>
  <inkml:trace contextRef="#ctx0" brushRef="#br0">1 798 4992,'-1'-2'252,"1"0"1,0 0 0,0 0-1,1 0 1,-1 0-1,0 0 1,1 0-1,-1 0 1,1 0 0,-1 1-1,1-1 1,0 0-1,1-2 1,0 0 424,7-19 1690,0 1 1,19-30-1,-16 32-1888,-2-1 0,16-40-1,5-48 252,-17 53-330,3 0 0,39-86 1,-48 126-349,0 1 0,1 0 0,0 1 1,1 0-1,1 0 0,0 1 0,1 0 0,1 1 1,0 1-1,0 0 0,1 1 0,0 0 1,23-11-1,-33 19-56,1 0 1,0 0 0,0 0 0,0 1-1,0-1 1,0 1 0,0 0-1,0 1 1,0-1 0,0 1 0,0 0-1,0 1 1,7 0 0,-9 0 3,1 0 1,-1 0-1,1 1 0,-1-1 1,0 1-1,0 0 1,1 0-1,-1 0 1,0 0-1,-1 0 0,1 1 1,0 0-1,-1-1 1,1 1-1,-1 0 1,0 0-1,0 0 0,0 0 1,1 4-1,5 12-3,0 0 0,-2 1 0,0-1 0,-2 1-1,5 40 1,-2 106-127,-7-143-521,-1 0 1,-2 0-1,-5 30 0,2-41-2063,-6-4-699</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1:09.322"/>
    </inkml:context>
    <inkml:brush xml:id="br0">
      <inkml:brushProperty name="width" value="0.05" units="cm"/>
      <inkml:brushProperty name="height" value="0.05" units="cm"/>
    </inkml:brush>
  </inkml:definitions>
  <inkml:trace contextRef="#ctx0" brushRef="#br0">10 20 7808,'-5'-19'8000,"1"26"-6017,4 9-191,0 11-608,0 6-256,0 1-544,4 2-256,-4 0 0,5-5-160,-1 4-64,1 1-96,-1-2 32,1-2-1120,4-4-480,2-4-2847</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1:09.817"/>
    </inkml:context>
    <inkml:brush xml:id="br0">
      <inkml:brushProperty name="width" value="0.05" units="cm"/>
      <inkml:brushProperty name="height" value="0.05" units="cm"/>
    </inkml:brush>
  </inkml:definitions>
  <inkml:trace contextRef="#ctx0" brushRef="#br0">0 421 8704,'8'-39'3090,"-2"10"3414,-6 43-6372,-1 15 39,2 0 0,5 30 0,-4-49-144,0 0 0,1 0 1,0 0-1,1 0 0,0-1 0,0 0 1,1 0-1,0 0 0,11 14 0,-10-15-22,1-1 0,0 0 0,0 0 0,0 0 0,1-1 0,0 0 0,0-1 0,1 0 0,-1 0 0,1-1 0,0 0 0,1 0 0,-1-1 0,12 2 0,-14-4 42,0 0-1,0 0 1,0-1-1,0 0 1,1-1-1,-1 1 1,0-1-1,0 0 1,0-1-1,0 0 0,-1 0 1,1-1-1,0 1 1,-1-1-1,0-1 1,1 1-1,-1-1 1,-1 0-1,1-1 1,8-8-1,-4 3 41,-1 0 0,-1-1 1,0-1-1,0 1 0,9-22 0,25-67 321,-29 64-256,147-364 312,-158 394-811,-9 20-6101,-6 1 1638</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1:10.177"/>
    </inkml:context>
    <inkml:brush xml:id="br0">
      <inkml:brushProperty name="width" value="0.05" units="cm"/>
      <inkml:brushProperty name="height" value="0.05" units="cm"/>
    </inkml:brush>
  </inkml:definitions>
  <inkml:trace contextRef="#ctx0" brushRef="#br0">67 15 8832,'-31'-12'3328,"22"9"-2592,-4 3 992,8 0 351,1 3-767,0 6-160,4 11-416,8 11-160,10 20-320,5 13-96,3 1 32,0-6-160,0-8-32,-8-8-928,0-10-320,-9-11-2623</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1:10.528"/>
    </inkml:context>
    <inkml:brush xml:id="br0">
      <inkml:brushProperty name="width" value="0.05" units="cm"/>
      <inkml:brushProperty name="height" value="0.05" units="cm"/>
    </inkml:brush>
  </inkml:definitions>
  <inkml:trace contextRef="#ctx0" brushRef="#br0">420 0 7552,'-11'11'6209,"3"7"-4234,0 20-1564,8-37-340,-13 90 371,8-46-215,-2 0 1,-2 0-1,-2-1 0,-24 61 1,21-74 40,-1-2 0,-1 0 0,-30 39 0,36-54-145,-1-1 1,0 0 0,-1-1 0,-1 0 0,0-1 0,0 0 0,-1-1 0,-22 12-1,32-20-251,-1 0-1,1 0 0,0-1 1,0 1-1,-1-1 0,1 0 1,-1 0-1,1-1 0,-1 1 1,0-1-1,1 0 0,-1 0 1,1 0-1,-1-1 0,-8-2 1,4-1-2245</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22.549"/>
    </inkml:context>
    <inkml:brush xml:id="br0">
      <inkml:brushProperty name="width" value="0.05" units="cm"/>
      <inkml:brushProperty name="height" value="0.05" units="cm"/>
    </inkml:brush>
  </inkml:definitions>
  <inkml:trace contextRef="#ctx0" brushRef="#br0">28 479 10368,'-2'-2'2611,"-5"0"2268,-1 8-4370,7-4-475,0 0 0,-1-1 0,1 1 0,0 1 0,0-1 0,1 0-1,-1 0 1,0 0 0,1 0 0,-1 1 0,1-1 0,0 0 0,0 0-1,0 3 1,3 36 187,-1-29-144,-1-4-34,9 64 237,-8-64-280,0 0-1,0 0 1,1 0-1,0 0 1,0-1-1,7 11 1,-10-17 3,1 0 0,-1-1 1,1 1-1,0 0 0,-1-1 0,1 1 1,0 0-1,0-1 0,0 1 0,-1-1 1,1 1-1,0-1 0,0 1 0,0-1 1,0 0-1,0 0 0,0 1 1,0-1-1,0 0 0,0 0 0,0 0 1,0 0-1,-1 0 0,1 0 0,0 0 1,0 0-1,0-1 0,0 1 0,0 0 1,0 0-1,0-1 0,0 1 1,0-1-1,0 1 0,-1-1 0,1 1 1,0-1-1,0 1 0,-1-1 0,2-1 1,6-4 88,-1-1 0,0 0 0,8-10 0,-2 3 88,30-29 274,-14 15-233,-2-1-1,36-48 0,111-205 135,-101 158-433,-65 110 3,-4 9-165,0-1 0,0 0 0,-1 0 0,0 0 0,0 0 0,-1 0 1,0-1-1,3-12 0,-10 21-2272,-9 13-677</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22.967"/>
    </inkml:context>
    <inkml:brush xml:id="br0">
      <inkml:brushProperty name="width" value="0.05" units="cm"/>
      <inkml:brushProperty name="height" value="0.05" units="cm"/>
    </inkml:brush>
  </inkml:definitions>
  <inkml:trace contextRef="#ctx0" brushRef="#br0">0 204 7552,'5'-4'3424,"-1"8"-1504,0-4 512,1 0-769,4 0-191,9 0-608,4-4-256,5-4-320,4-4-192,-1-2-64,-3-10-192,-1-8 32,-8-8-1280,-9 2-512,-9 6-2879</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26.163"/>
    </inkml:context>
    <inkml:brush xml:id="br0">
      <inkml:brushProperty name="width" value="0.05" units="cm"/>
      <inkml:brushProperty name="height" value="0.05" units="cm"/>
    </inkml:brush>
  </inkml:definitions>
  <inkml:trace contextRef="#ctx0" brushRef="#br0">5 101 3968,'-2'-19'4336,"1"16"-3720,1 0-1,-1 1 1,1-1-1,0 0 1,0 0-1,0 0 1,0 0-1,1 0 1,-1 0-1,1 0 1,1-4-1,-1 6-394,-1-1-1,1 1 1,0-1 0,0 1-1,0-1 1,0 1 0,0 0-1,0 0 1,0-1-1,0 1 1,1 0 0,-1 0-1,1 0 1,-1 0 0,0 0-1,1 1 1,-1-1-1,1 0 1,2 0 0,2 0-21,0 0-1,-1 0 1,1 1 0,8 0 0,20-2-305,-33 1 99,5 1-23,-1-2-1,0 1 0,0 0 0,0-1 1,-1 0-1,8-4 0,-24 8-3618,3-1 689</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26.551"/>
    </inkml:context>
    <inkml:brush xml:id="br0">
      <inkml:brushProperty name="width" value="0.05" units="cm"/>
      <inkml:brushProperty name="height" value="0.05" units="cm"/>
    </inkml:brush>
  </inkml:definitions>
  <inkml:trace contextRef="#ctx0" brushRef="#br0">0 46 1280,'0'-23'1827,"0"0"6639,24 38-3863,-17-13-4307,0-1 1,0 1-1,0-1 1,1-1-1,-1 0 1,1 0-1,-1 0 1,14-3-1,18 0 582,-33 3-882,-3-1-155,-1 1-1,1 0 1,-1-1-1,1 1 0,-1 0 1,1 1-1,-1-1 0,1 0 1,3 2-1,-6 2-2090</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51.133"/>
    </inkml:context>
    <inkml:brush xml:id="br0">
      <inkml:brushProperty name="width" value="0.05" units="cm"/>
      <inkml:brushProperty name="height" value="0.05" units="cm"/>
    </inkml:brush>
  </inkml:definitions>
  <inkml:trace contextRef="#ctx0" brushRef="#br0">14 615 3584,'-2'4'498,"2"-3"-404,0 0 0,0-1 1,-1 1-1,1-1 0,0 1 1,0-1-1,-1 1 1,1-1-1,0 1 0,-1-1 1,1 1-1,-1-1 0,1 1 1,-1-1-1,1 1 1,0-1-1,-1 0 0,0 1 1,1-1-1,-1 0 0,1 0 1,-1 1-1,-1-1 1291,4-18 3768,5-8-2553,3-7-748,-3 2-1534,2 0 1,1 1-1,1 0 0,2 1 0,1 0 0,33-51 1,-23 47-113,1 2 1,1 0-1,1 2 1,2 1-1,36-28 1,-53 47-123,2-3-20,1 1-1,0 0 1,0 1-1,26-12 0,-36 20-62,0 1-1,0-1 1,1 1-1,-1-1 1,0 2-1,1-1 0,-1 0 1,1 1-1,-1 0 1,1 1-1,-1-1 1,0 1-1,1 0 1,-1 0-1,0 0 1,1 1-1,-1 0 0,0 0 1,8 5-1,-9-4-182,0-1 0,-1 1 0,1 0 0,-1 0 0,1 1 0,-1-1-1,0 1 1,-1 0 0,1-1 0,0 1 0,-1 0 0,0 1 0,0-1-1,0 0 1,-1 1 0,1-1 0,-1 0 0,0 1 0,0 0 0,-1-1-1,0 1 1,1 0 0,-1-1 0,-1 1 0,1 0 0,-1-1 0,0 1 0,0-1-1,0 1 1,0-1 0,-1 1 0,-2 3 0,-4 1-3599</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20.147"/>
    </inkml:context>
    <inkml:brush xml:id="br0">
      <inkml:brushProperty name="width" value="0.05" units="cm"/>
      <inkml:brushProperty name="height" value="0.05" units="cm"/>
    </inkml:brush>
  </inkml:definitions>
  <inkml:trace contextRef="#ctx0" brushRef="#br0">1 396 5888,'13'-38'10346,"-13"51"-9285,2 16-573,1 1-1,2-1 0,0 0 0,2 0 0,20 52 0,-24-73-429,0 0-1,1-1 1,0 1 0,7 10 0,-11-18-50,1 1 0,0 0 1,-1 0-1,1 0 1,-1 0-1,1-1 1,0 1-1,0 0 0,-1 0 1,1-1-1,0 1 1,0-1-1,0 1 1,0-1-1,0 1 0,0-1 1,0 0-1,0 1 1,0-1-1,0 0 1,0 0-1,0 1 1,0-1-1,0 0 0,0 0 1,0 0-1,0-1 1,0 1-1,0 0 1,0 0-1,0 0 0,0-1 1,0 1-1,0 0 1,0-1-1,0 1 1,-1-1-1,1 1 0,0-1 1,0 0-1,0 1 1,0-1-1,-1 0 1,1 1-1,0-1 0,-1 0 1,2-1-1,54-81 622,-23 46-389,60-53 1,-55 56-204,54-62 1,16-66-86,-13 17-1037,-122 199-6169,7-24 3360</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51.562"/>
    </inkml:context>
    <inkml:brush xml:id="br0">
      <inkml:brushProperty name="width" value="0.05" units="cm"/>
      <inkml:brushProperty name="height" value="0.05" units="cm"/>
    </inkml:brush>
  </inkml:definitions>
  <inkml:trace contextRef="#ctx0" brushRef="#br0">16 3 6400,'-16'-2'6572,"20"11"1026,4 5-8899,9 15 1305,8 16-644,-24-42 120,0 1 1,0-1 0,0 1-1,0-1 1,-1 1-1,1 6 1,-1-2-2478</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51.909"/>
    </inkml:context>
    <inkml:brush xml:id="br0">
      <inkml:brushProperty name="width" value="0.05" units="cm"/>
      <inkml:brushProperty name="height" value="0.05" units="cm"/>
    </inkml:brush>
  </inkml:definitions>
  <inkml:trace contextRef="#ctx0" brushRef="#br0">66 173 3968,'-29'-17'3906,"27"16"-3183,-1 0 0,1 1 1,0-1-1,-1 0 1,1 1-1,0 0 0,-1-1 1,1 1-1,-1 0 0,1 0 1,-4 1-1,6-1-682,-1 0 1,1 0-1,0 0 0,0 0 1,0 0-1,-1 0 0,1 0 1,0 0-1,0 0 0,0 1 1,0-1-1,-1 0 0,1 0 0,0 0 1,0 0-1,0 0 0,0 1 1,0-1-1,-1 0 0,1 0 1,0 0-1,0 0 0,0 1 0,0-1 1,0 0-1,0 0 0,0 0 1,0 1-1,0-1 0,0 0 1,0 0-1,0 1 0,0-1 1,0 0-1,0 0 0,0 0 0,0 1 1,0-1-1,0 0 0,0 0 1,0 0-1,0 1 0,0-1 1,0 0-1,1 0 0,-1 0 1,0 0-1,0 1 0,0-1 0,0 0 1,0 0-1,1 0 0,-1 0 1,0 0-1,0 1 0,0-1 1,0 0-1,1 0 0,10 8 274,-4-7-256,1 1 1,-1-2-1,0 1 0,1-1 0,-1 0 1,0 0-1,1-1 0,-1 0 0,0-1 0,8-2 1,-1 0-74,1-1 1,-1-1-1,25-13 0,-29 13 14,0-1-1,-1 1 1,0-1-1,12-13 1,-17 16-67,-1 0-1,1 0 1,-1 0 0,0-1-1,0 1 1,-1-1 0,1 0-1,-1 0 1,0 0-1,0 0 1,1-9 0,-2 13-110,-1 0 0,0 1 0,0-1 0,0 0 0,0 0 0,0 1 1,0-1-1,0 0 0,0 0 0,0 0 0,0 1 0,0-1 0,0 0 0,-1 0 1,1 1-1,0-1 0,0 0 0,-1 0 0,1 1 0,-1-1 0,1 0 0,-1 1 0,0-2 1,-7 1-3792</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52.432"/>
    </inkml:context>
    <inkml:brush xml:id="br0">
      <inkml:brushProperty name="width" value="0.05" units="cm"/>
      <inkml:brushProperty name="height" value="0.05" units="cm"/>
    </inkml:brush>
  </inkml:definitions>
  <inkml:trace contextRef="#ctx0" brushRef="#br0">30 633 4224,'-29'53'7921,"29"-60"-6428,3-9-417,-3 15-1044,6-18 548,1-1 0,1 1 0,0 0-1,2 1 1,0 0 0,21-28 0,17-8 229,-26 30-502,31-42 1,30-81-60,-62 105-76,2 1-1,47-65 0,-68 104-170,-1 0-1,0 1 0,1-1 0,-1 0 0,1 1 1,-1 0-1,1-1 0,0 1 0,0 0 0,-1 0 1,1 0-1,0 0 0,0 0 0,0 0 0,0 0 1,0 1-1,0-1 0,3 1 0,-4 0-1,1 0 1,-1 0-1,0 1 0,1-1 0,-1 1 1,0-1-1,1 1 0,-1 0 0,0-1 1,0 1-1,0 0 0,1 0 0,-1 0 0,0 0 1,0 0-1,0 0 0,0 0 0,-1 0 1,1 0-1,0 0 0,0 1 0,-1-1 1,1 0-1,-1 1 0,1 1 0,6 16-24,0 0-1,-2 0 1,0 1 0,-2 0-1,2 23 1,-1 103-532,-4-124 296,-2 7-1219,-4-14-3765</inkml:trace>
</inkml:ink>
</file>

<file path=ppt/ink/ink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52.810"/>
    </inkml:context>
    <inkml:brush xml:id="br0">
      <inkml:brushProperty name="width" value="0.05" units="cm"/>
      <inkml:brushProperty name="height" value="0.05" units="cm"/>
    </inkml:brush>
  </inkml:definitions>
  <inkml:trace contextRef="#ctx0" brushRef="#br0">28 1 2816,'4'0'8864,"-8"0"-5792,-1 0-577,1 3-1087,-5 9-448,4 0-544,1 0-288,8 7 0,5 17-160,0-1-64,5 4-384,-10-15-160,1-5-1056,-5-2-511</inkml:trace>
</inkml:ink>
</file>

<file path=ppt/ink/ink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53.213"/>
    </inkml:context>
    <inkml:brush xml:id="br0">
      <inkml:brushProperty name="width" value="0.05" units="cm"/>
      <inkml:brushProperty name="height" value="0.05" units="cm"/>
    </inkml:brush>
  </inkml:definitions>
  <inkml:trace contextRef="#ctx0" brushRef="#br0">8 472 384,'4'-23'14673,"-8"28"-13645,3-3-930,0 0 0,0 1 0,0-1 0,0 0 0,0 1 0,1-1 0,-1 1 0,1-1 0,-1 0 1,1 1-1,0-1 0,0 1 0,0-1 0,1 1 0,-1-1 0,0 1 0,1-1 0,0 0 0,1 4 0,0-1-65,0-1-1,1 0 0,0 0 1,0 0-1,0 0 1,0 0-1,1-1 0,-1 1 1,7 3-1,1 1 9,-1-1 0,2-1-1,-1 0 1,1 0 0,0-1 0,24 6-1,-30-10 17,-1 0-1,1 0 0,0 0 0,-1-1 0,1 0 0,0 0 1,-1-1-1,1 1 0,0-1 0,-1-1 0,1 1 0,-1-1 0,1 0 1,-1 0-1,0 0 0,0-1 0,0 0 0,0 0 0,-1 0 1,1 0-1,-1-1 0,1 0 0,-1 0 0,-1 0 0,1 0 1,3-6-1,7-11 131,-2 1-1,-1-2 1,0 1 0,12-40 0,-16 44-158,118-260 622,-121 270-681,15-34-43,-18 38 40,0 0 1,0 0-1,0 0 0,0 0 0,-1 0 1,0 0-1,1 0 0,-1 0 0,0-1 1,0 1-1,-2-5 0,-5-3-1327,-2 9-651</inkml:trace>
</inkml:ink>
</file>

<file path=ppt/ink/ink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53.595"/>
    </inkml:context>
    <inkml:brush xml:id="br0">
      <inkml:brushProperty name="width" value="0.05" units="cm"/>
      <inkml:brushProperty name="height" value="0.05" units="cm"/>
    </inkml:brush>
  </inkml:definitions>
  <inkml:trace contextRef="#ctx0" brushRef="#br0">0 17 5376,'5'-16'8256,"-5"23"-5952,0 17-353,0 4-959,0-4-288,0 22-448,0-5-160,4 2 0,1-8-352,-1-3-64,1-6-2240,4-9-927</inkml:trace>
</inkml:ink>
</file>

<file path=ppt/ink/ink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54"/>
    </inkml:context>
    <inkml:brush xml:id="br0">
      <inkml:brushProperty name="width" value="0.05" units="cm"/>
      <inkml:brushProperty name="height" value="0.05" units="cm"/>
    </inkml:brush>
  </inkml:definitions>
  <inkml:trace contextRef="#ctx0" brushRef="#br0">429 1 896,'-1'0'476,"0"0"0,-1 0 1,1 0-1,0 0 0,0 1 0,0-1 1,0 0-1,0 1 0,0-1 0,-1 1 0,1-1 1,0 1-1,0-1 0,1 1 0,-1 0 1,0 0-1,0-1 0,0 1 0,-1 1 1,1 0-148,0 1 1,0-1 0,-1 0 0,1 0 0,1 1 0,-1-1 0,0 0 0,1 1 0,-1-1 0,1 1 0,0-1 0,-1 1 0,2 2 0,-1 60 927,1 19-830,-11 85 0,6-143-297,-2 1-1,-1-1 0,-2-1 1,0 1-1,-1-1 0,-2-1 1,-27 43-1,24-43 198,-1 0 1,-31 33-1,40-49-292,-1 0-1,0-1 1,0 0-1,-1 0 1,0-1 0,0 0-1,-1-1 1,0 0-1,-16 6 1,21-10-100,0 1-1,0-1 1,0 0-1,0 0 1,0-1-1,0 0 1,0 1-1,-1-2 1,-7 0 0,10 0-311,-1 0 0,0 0 0,1 0 0,-1-1 0,1 1 0,0-1 1,0 0-1,-6-4 0,-7-13-3741</inkml:trace>
</inkml:ink>
</file>

<file path=ppt/ink/ink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59.948"/>
    </inkml:context>
    <inkml:brush xml:id="br0">
      <inkml:brushProperty name="width" value="0.05" units="cm"/>
      <inkml:brushProperty name="height" value="0.05" units="cm"/>
    </inkml:brush>
  </inkml:definitions>
  <inkml:trace contextRef="#ctx0" brushRef="#br0">230 21 6912,'-2'-13'2252,"0"5"1041,2 19-1313,0 76-846,2-3-374,-4-1-1,-16 105 1,16-173-619,-2 0-1,0 0 1,-1-1-1,-1 0 0,0 0 1,0 0-1,-11 15 1,12-22-156,0 0 0,0 0 0,-1 0-1,0 0 1,-1-1 0,1 0 0,-1 0 0,0-1 0,-1 0 0,1 0-1,-1-1 1,0 0 0,-11 4 0,15-7-217,0 0-1,1 0 1,-1-1-1,0 0 0,0 0 1,1 0-1,-1 0 1,0 0-1,-4-1 1,-3-6-2125</inkml:trace>
</inkml:ink>
</file>

<file path=ppt/ink/ink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1:00.603"/>
    </inkml:context>
    <inkml:brush xml:id="br0">
      <inkml:brushProperty name="width" value="0.05" units="cm"/>
      <inkml:brushProperty name="height" value="0.05" units="cm"/>
    </inkml:brush>
  </inkml:definitions>
  <inkml:trace contextRef="#ctx0" brushRef="#br0">4 807 3712,'-1'6'4540,"-1"-14"256,1-6-1590,2 0-3434,4-9 464,1 1-1,1 0 1,1 0-1,0 0 1,2 1-1,18-28 1,88-115 754,-10 17-626,-87 115-233,-7 12 102,0 0 0,1 1 0,1 0 0,22-22 0,-35 40-215,1 0 0,-1 0 0,0 0 0,0 0 0,0 0 0,0 0 0,1 0 0,-1 1 0,0-1 0,1 0 0,-1 1 0,1-1 0,-1 1 0,1 0 0,-1-1 0,2 1 1,-2 0-12,0 0 1,0 1 0,0-1-1,0 0 1,0 0 0,0 1-1,0-1 1,0 1 0,-1-1-1,1 1 1,0-1 0,0 1-1,0-1 1,-1 1 0,1 0-1,0 0 1,-1-1 0,1 1-1,0 1 1,2 4-5,0 0 1,0 1-1,-1-1 0,0 1 1,3 11-1,-2-3-35,3 9-5,-1 1 1,-1 0 0,-2 0-1,-1 50 1,-1-70 36,0-4-2,0-1-1,0 0 0,0 0 1,0 0-1,0 1 0,0-1 1,0 0-1,0 0 0,0 1 1,0-1-1,0 0 0,0 0 1,0 0-1,0 1 0,0-1 1,0 0-1,0 0 0,0 0 0,0 1 1,0-1-1,1 0 0,-1 0 1,0 0-1,0 1 0,0-1 1,0 0-1,0 0 0,1 0 1,-1 0-1,0 1 0,0-1 1,0 0-1,0 0 0,1 0 1,-1 0-1,7-5-23,8-19 46,-13 20-30,17-30-12,27-69-1,-32 69-5,0 1 1,25-40-1,-34 66 31,24-35 19,-27 40-9,0 0 0,0 0 1,0 0-1,0 0 0,0 0 1,0 1-1,0-1 0,0 1 0,1-1 1,-1 1-1,1 0 0,-1 0 1,1 0-1,3-1 0,-5 2-5,0 0 0,0 0 1,-1 0-1,1 0 0,0 0 0,0 0 0,0 1 0,0-1 0,0 0 0,-1 0 0,1 1 0,0-1 0,0 1 0,-1-1 0,1 1 0,0-1 0,0 1 0,-1-1 0,1 1 0,0-1 0,-1 1 0,1 0 0,-1-1 0,1 2 1,10 21 146,-10-21-138,60 185 965,-46-138-844,-13-40-464,0 1 1,0-1 0,-1 0-1,0 0 1,-1 16 0,0-4-1457</inkml:trace>
</inkml:ink>
</file>

<file path=ppt/ink/ink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1:02.566"/>
    </inkml:context>
    <inkml:brush xml:id="br0">
      <inkml:brushProperty name="width" value="0.05" units="cm"/>
      <inkml:brushProperty name="height" value="0.05" units="cm"/>
    </inkml:brush>
  </inkml:definitions>
  <inkml:trace contextRef="#ctx0" brushRef="#br0">0 164 4096,'2'-11'-964,"-1"-9"6606,0 10 2425,0 28-5058,-2-4-2855,2 0 1,0 0-1,0 0 0,5 13 0,-6-24-161,0-1 1,1 0-1,0 1 0,-1-1 0,1 1 0,0-1 1,0 0-1,1 0 0,-1 0 0,0 0 0,1 0 1,-1 0-1,1 0 0,0 0 0,-1 0 0,1 0 0,0-1 1,0 1-1,0-1 0,0 0 0,1 1 0,-1-1 1,0 0-1,0 0 0,1-1 0,-1 1 0,1 0 1,-1-1-1,1 1 0,2-1 0,-3 0-3,0 0-1,0-1 1,0 1 0,-1-1 0,1 1-1,0-1 1,0 0 0,0 1-1,-1-1 1,1 0 0,0 0 0,-1 0-1,1 0 1,2-3 0,18-22-5,-15 17 3,4-4 26,-2 0 0,1 0 0,-2-1 0,1 0 0,-2 0 0,0-1 0,-1 0 0,6-22 0,-9 24-809,-1 0-1,0 0 0,0-21 1,-2 29-2320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20.550"/>
    </inkml:context>
    <inkml:brush xml:id="br0">
      <inkml:brushProperty name="width" value="0.05" units="cm"/>
      <inkml:brushProperty name="height" value="0.05" units="cm"/>
    </inkml:brush>
  </inkml:definitions>
  <inkml:trace contextRef="#ctx0" brushRef="#br0">36 0 6656,'0'0'2464,"-4"0"-1920,4 3 1376,0 2 512,0-1-512,0 8-225,0 8-991,0 6-448,0 10-160,0 3-192,0 5 64,-5-5-32,1-8-64,-5-7-1184,-4-12-543</inkml:trace>
</inkml:ink>
</file>

<file path=ppt/ink/ink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1:13.098"/>
    </inkml:context>
    <inkml:brush xml:id="br0">
      <inkml:brushProperty name="width" value="0.05" units="cm"/>
      <inkml:brushProperty name="height" value="0.05" units="cm"/>
    </inkml:brush>
  </inkml:definitions>
  <inkml:trace contextRef="#ctx0" brushRef="#br0">7 281 6656,'-6'-7'11007,"8"15"-9375,2 26-1088,-2 35 1,0-20-327,-1-20-92,-2-20-126,1 0 0,1 1 0,-1-1 1,2 0-1,-1 1 0,1-1 0,1 0 1,0 0-1,7 15 0,-10-23-1,1 1 0,-1-1 1,1 0-1,0 0 0,0 0 0,0 0 0,-1 1 1,1-1-1,0-1 0,0 1 0,1 0 1,-1 0-1,0 0 0,0 0 0,0-1 0,0 1 1,1-1-1,-1 1 0,0-1 0,1 1 0,-1-1 1,0 1-1,1-1 0,-1 0 0,0 0 0,1 0 1,-1 0-1,0 0 0,1 0 0,-1 0 0,1-1 1,-1 1-1,0 0 0,3-1 0,2-3 41,1 0-1,-1 1 0,1-2 0,-1 1 1,9-10-1,288-275 1108,-189 143-745,-41 49-730,-72 95 180,0 0-1,1 0 0,0 0 0,-1 0 0,1 0 0,0 0 1,0 1-1,0-1 0,0 1 0,4-3 0,-6 4 86,1 0 1,-1 0-1,0 0 0,0 0 0,1 1 1,-1-1-1,0 0 0,0 0 0,1 0 1,-1 0-1,0 0 0,0 0 0,1 0 1,-1 0-1,0 1 0,0-1 0,0 0 1,1 0-1,-1 0 0,0 0 0,0 1 1,0-1-1,0 0 0,1 0 0,-1 1 1,0-1-1,0 0 0,0 0 0,0 0 1,0 1-1,0-1 0,0 1 0,3 18-1781,-5 7-2422,-5-14 821</inkml:trace>
</inkml:ink>
</file>

<file path=ppt/ink/ink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1:13.551"/>
    </inkml:context>
    <inkml:brush xml:id="br0">
      <inkml:brushProperty name="width" value="0.05" units="cm"/>
      <inkml:brushProperty name="height" value="0.05" units="cm"/>
    </inkml:brush>
  </inkml:definitions>
  <inkml:trace contextRef="#ctx0" brushRef="#br0">14 58 4608,'8'-26'2763,"-8"24"-2205,0 0 0,1 0 1,-1 0-1,0 0 0,1 1 0,-1-1 0,1 0 0,0 0 0,-1 1 0,1-1 0,0 0 0,0 1 0,0-1 0,0 0 0,1 1 0,1-3 0,-3 4-501,1 0-1,-1 0 1,0 0 0,0 0-1,1 0 1,-1 0 0,0 0-1,0 1 1,1-1 0,-1 0-1,0 0 1,0 0 0,0 0-1,1 0 1,-1 0 0,0 1-1,0-1 1,0 0 0,1 0-1,-1 0 1,0 0 0,0 1-1,0-1 1,0 0-1,0 0 1,1 0 0,-1 1-1,0-1 1,0 0 0,0 0-1,0 1 1,0-1 0,0 0-1,0 0 1,0 1 0,0-1-1,2 13 154,-2-12-79,1 25 25,-1 0-1,-2 0 1,-1-1-1,-7 34 1,3-19-475,4-24-254,3-9-456,-1 0 0,-1 1 1,0-1-1,-4 14 0,-3-12-2960</inkml:trace>
</inkml:ink>
</file>

<file path=ppt/ink/ink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1:14.299"/>
    </inkml:context>
    <inkml:brush xml:id="br0">
      <inkml:brushProperty name="width" value="0.05" units="cm"/>
      <inkml:brushProperty name="height" value="0.05" units="cm"/>
    </inkml:brush>
  </inkml:definitions>
  <inkml:trace contextRef="#ctx0" brushRef="#br0">3 72 6656,'-1'-3'322,"0"0"0,1 1 0,-1-1 0,1 0 0,0 0 1,0 0-1,0 0 0,0 0 0,1 0 0,-1 0 0,1 0 0,0 1 0,0-1 1,1-3-1,1-11 3229,-1 8-1749,-1 20-1166,-2 40 221,0-5-560,6 55-1,-4-79-426,-2-19-128,1-1-1,0 1 0,0 0 1,0 0-1,0-1 0,0 1 0,1 0 1,-1 0-1,1-1 0,-1 1 1,1 0-1,0-1 0,0 1 1,1-1-1,-1 1 0,2 1 1,5-2-3102</inkml:trace>
</inkml:ink>
</file>

<file path=ppt/ink/ink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1:19.770"/>
    </inkml:context>
    <inkml:brush xml:id="br0">
      <inkml:brushProperty name="width" value="0.05" units="cm"/>
      <inkml:brushProperty name="height" value="0.05" units="cm"/>
    </inkml:brush>
  </inkml:definitions>
  <inkml:trace contextRef="#ctx0" brushRef="#br0">5 428 2816,'-4'-17'10185,"3"28"-6099,1-8-3927,5 134 1789,-4-132-1963,0 1 1,0-1-1,1 1 0,0-1 1,0 1-1,0-1 0,5 8 1,-7-12 14,0-1 1,0 0-1,0 0 1,0 1-1,0-1 1,0 0-1,0 0 1,1 1-1,-1-1 1,0 0-1,0 0 1,0 0-1,0 1 1,1-1-1,-1 0 1,0 0-1,0 0 1,1 0-1,-1 0 1,0 1-1,0-1 1,0 0-1,1 0 1,-1 0-1,0 0 1,1 0-1,-1 0 1,0 0-1,0 0 1,1 0-1,-1 0 1,0 0-1,0 0 1,1 0-1,8-7 51,0-1-34,94-62 63,-68 49 123,0-3-1,46-41 1,-44 29 138,-2-2 1,35-51-1,52-95 640,-109 160-985,-11 19-98,0 1-1,0-1 1,1 0-1,-1 1 1,1-1-1,1 1 1,-1 0-1,0 0 1,8-6-1,-11 10 24,0 0 1,0-1-1,0 1 0,1 0 1,-1 0-1,0 0 1,0 0-1,0 0 0,0 0 1,1 0-1,-1-1 0,0 1 1,0 0-1,0 0 0,1 0 1,-1 0-1,0 0 1,0 0-1,0 0 0,1 0 1,-1 0-1,0 0 0,0 0 1,0 0-1,1 0 0,-1 0 1,0 0-1,0 0 1,0 0-1,1 1 0,-1-1 1,0 0-1,0 0 0,0 0 1,0 0-1,1 0 0,-1 0 1,0 0-1,0 1 1,0-1-1,0 0 0,0 0 1,0 0-1,1 0 0,-1 1 1,0-1-1,0 0 0,0 0 1,0 0-1,0 1 0,-3 15-3360</inkml:trace>
</inkml:ink>
</file>

<file path=ppt/ink/ink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1:20.324"/>
    </inkml:context>
    <inkml:brush xml:id="br0">
      <inkml:brushProperty name="width" value="0.05" units="cm"/>
      <inkml:brushProperty name="height" value="0.05" units="cm"/>
    </inkml:brush>
  </inkml:definitions>
  <inkml:trace contextRef="#ctx0" brushRef="#br0">0 719 2688,'4'-30'8791,"6"-1"-3628,-4 16-4203,2 0-1,12-18 1,4-2-972,41-44 1,50-30 1030,-84 83-820,-1-2-1,-1-1 1,27-36-1,-9-3-105,-33 44-122,2 1 0,0 1-1,2 0 1,26-24 0,-42 44 26,-1 0 1,1 0-1,0 1 1,0-1-1,1 1 1,-1 0-1,0-1 1,0 1-1,1 0 1,-1 0-1,1 0 1,-1 1-1,5-2 1,-5 3-2,-1-1 0,0 0 1,1 1-1,-1-1 1,0 1-1,0-1 0,1 1 1,-1-1-1,0 1 0,0 0 1,0 0-1,0 0 0,0-1 1,0 1-1,0 0 1,0 0-1,0 1 0,0-1 1,-1 0-1,1 0 0,0 0 1,-1 0-1,1 1 1,-1-1-1,1 0 0,0 3 1,13 35 100,0 0 1,7 42 0,-20-73-235,-1 0 1,0 0-1,0 0 1,0 1-1,-1-1 0,0 0 1,0 0-1,-5 13 1,1-2-1584,4-10-829,1-5-699</inkml:trace>
</inkml:ink>
</file>

<file path=ppt/ink/ink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1:57.258"/>
    </inkml:context>
    <inkml:brush xml:id="br0">
      <inkml:brushProperty name="width" value="0.05" units="cm"/>
      <inkml:brushProperty name="height" value="0.05" units="cm"/>
    </inkml:brush>
  </inkml:definitions>
  <inkml:trace contextRef="#ctx0" brushRef="#br0">1 1003 13440,'1'0'30,"1"0"0,0-1 0,-1 1 1,1-1-1,0 0 0,-1 1 0,1-1 1,-1 0-1,1 0 0,-1 0 1,1 0-1,-1 0 0,0 0 0,0 0 1,1-1-1,-1 1 0,0 0 0,0-1 1,0 1-1,1-4 0,19-39 985,-14 28-804,9-22-71,3 0 0,1 1 0,46-66 0,19 1 142,51-71 172,-77 83-298,45-66 85,-78 120-115,2 2-1,38-37 0,-65 71-124,5-7 42,1 1-1,0 0 1,0 1-1,11-7 1,-16 12-33,-1-1 1,0 0-1,0 0 0,0 1 1,1-1-1,-1 1 0,0-1 1,0 1-1,1 0 1,-1 0-1,1-1 0,-1 1 1,0 0-1,1 0 1,-1 0-1,0 0 0,1 0 1,-1 1-1,0-1 0,1 0 1,-1 1-1,0-1 1,1 1-1,-1-1 0,0 1 1,0 0-1,0-1 1,1 1-1,-1 0 0,0 0 1,0 0-1,0 0 0,0 0 1,-1 0-1,1 0 1,0 0-1,0 0 0,0 2 1,3 4 31,-1 1 0,0 0 1,0 1-1,0-1 1,-1 0-1,1 11 0,3 56 80,-5-43-82,4 26-151,0 2-701,-1-1 0,-4 1 0,-9 79 0,4-117-1316</inkml:trace>
</inkml:ink>
</file>

<file path=ppt/ink/ink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1:57.659"/>
    </inkml:context>
    <inkml:brush xml:id="br0">
      <inkml:brushProperty name="width" value="0.05" units="cm"/>
      <inkml:brushProperty name="height" value="0.05" units="cm"/>
    </inkml:brush>
  </inkml:definitions>
  <inkml:trace contextRef="#ctx0" brushRef="#br0">1 205 4480,'7'-37'977,"14"-61"1939,-18 88-1547,1 0 0,0 1 1,10-19-1,-14 27-1318,1 0 0,-1 1 0,0-1 0,1 0 0,-1 1 1,0-1-1,1 1 0,-1-1 0,0 0 0,1 1 0,-1-1 0,1 1 0,-1-1 0,1 1 0,0 0 0,-1-1 0,1 1 0,-1-1 0,1 1 0,0 0 0,-1-1 0,1 1 0,0 0 0,-1 0 0,1 0 0,0 0 1,-1 0-1,1-1 0,0 1 0,0 0 0,-1 0 0,1 1 0,0-1 0,-1 0 0,1 0 0,0 0 0,0 0 0,-1 1 0,1-1 0,-1 0 0,1 1 0,0-1 0,-1 0 0,1 1 0,0 0 0,2 2 38,0 1-1,0-1 0,0 1 0,0 0 0,-1 0 0,3 6 0,24 56 531,27 86 0,-40-104-774,-6-16-896,11 50 1,-17-50-795</inkml:trace>
</inkml:ink>
</file>

<file path=ppt/ink/ink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2:30.546"/>
    </inkml:context>
    <inkml:brush xml:id="br0">
      <inkml:brushProperty name="width" value="0.05" units="cm"/>
      <inkml:brushProperty name="height" value="0.05" units="cm"/>
    </inkml:brush>
  </inkml:definitions>
  <inkml:trace contextRef="#ctx0" brushRef="#br0">1 254 6528,'1'-1'260,"0"-1"1,0 1 0,0-1-1,0 0 1,0 1 0,0-1-1,0 0 1,-1 0-1,1 0 1,-1 0 0,1 1-1,-1-1 1,0 0 0,0 0-1,0-3 1,0 3 70,0 0 1,0-1 0,1 1-1,-1 0 1,0 0-1,1 0 1,0 0 0,-1 0-1,1 0 1,0 0-1,2-3 1,-3 5-255,1 0 0,-1-1 0,1 1 0,-1 0 1,1-1-1,-1 1 0,1 0 0,-1-1 0,1 1 0,0 0 0,-1 0 1,1 0-1,-1 0 0,1 0 0,0 0 0,-1 0 0,1 0 0,0 0 1,-1 0-1,1 0 0,0 0 0,-1 0 0,1 0 0,-1 0 0,1 1 0,0-1 1,-1 0-1,1 1 0,-1-1 0,1 0 0,-1 1 0,1-1 0,-1 0 1,1 1-1,-1-1 0,0 1 0,1-1 0,-1 1 0,1-1 0,-1 2 1,23 26 667,-19-22-627,9 14-40,-9-14-58,0 0 0,0 0 1,1 0-1,-1-1 0,1 1 1,0-1-1,7 5 0,-11-10-25,0 0 0,0 0-1,0-1 1,-1 1 0,1 0-1,0-1 1,0 1 0,-1-1-1,1 1 1,0-1 0,0 1-1,-1-1 1,1 1 0,-1-1-1,1 0 1,-1 1 0,1-1-1,-1 0 1,1 1 0,-1-1-1,1 0 1,-1 0 0,1-1-1,10-19-186,1-12 57,12-56 0,-16 55 110,19-53 0,-26 85 20,0 0 0,0 0 0,0 1 1,0-1-1,0 0 0,0 0 0,1 1 0,-1-1 0,0 1 0,1-1 0,-1 1 0,1 0 0,3-3 0,-4 4 3,-1 0 1,1 0 0,0-1 0,0 1 0,-1 0-1,1 0 1,0 0 0,0 0 0,0 0-1,-1 0 1,1 0 0,0 0 0,0 1 0,-1-1-1,1 0 1,0 0 0,0 0 0,-1 1 0,1-1-1,0 1 1,-1-1 0,1 0 0,0 1-1,-1-1 1,1 1 0,-1-1 0,1 1 0,-1 0-1,1-1 1,-1 1 0,1 0 0,-1-1-1,0 1 1,1 0 0,-1-1 0,0 1 0,1 0-1,-1 1 1,6 15 72,0 0 0,-1 0 0,5 32 0,-8-34-80,0-1-1,2 0 1,0 0 0,0 0-1,1 0 1,12 23 0,-15-35-161,-1 0 1,0 0-1,1-1 1,-1 1-1,1 0 1,-1-1-1,1 1 0,0-1 1,0 0-1,-1 0 1,1 0-1,0 0 1,0 0-1,0 0 1,0 0-1,1 0 1,-1-1-1,2 1 1,10 0-2951</inkml:trace>
</inkml:ink>
</file>

<file path=ppt/ink/ink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2:33.181"/>
    </inkml:context>
    <inkml:brush xml:id="br0">
      <inkml:brushProperty name="width" value="0.05" units="cm"/>
      <inkml:brushProperty name="height" value="0.05" units="cm"/>
    </inkml:brush>
  </inkml:definitions>
  <inkml:trace contextRef="#ctx0" brushRef="#br0">64 863 512,'-1'3'149,"1"-1"0,0 1 0,-1-1 0,0 1 0,0-1 0,1 0 0,-1 1 0,-1-1 0,1 0-1,0 0 1,-1 1 0,1-1 0,-1 0 0,1 0 0,-1-1 0,0 1 0,0 0 0,0-1 0,-4 4 0,-5 4 2018,5-2-394,-7 11 2107,9-18-1985,6-12-291,5-9-1392,0 0-1,2 1 1,0 0 0,2 1-1,0 0 1,16-21-1,91-97 518,-58 71-459,-38 39-190,-2-1 0,31-52-1,24-68-143,-46 85-87,65-101-1,-58 110 653,-30 50-265,-3 12-166,-3 19-123,0-21 62,-1 22-23,2 1 0,1-1-1,1 1 1,10 36 0,-11-55 10,2 0 0,-1 0 0,2 0 0,-1-1 1,1 0-1,1 0 0,-1 0 0,1-1 0,1 0 0,0 0 0,0 0 0,0-1 0,1 0 0,0-1 0,14 10 0,-13-11 5,-1-1-1,1 1 1,0-1-1,0-1 0,0 0 1,1 0-1,-1-1 0,1 0 1,-1 0-1,12 0 0,-16-2 0,0 0-1,0-1 0,-1 1 0,1-1 0,0 0 0,-1 0 0,1 0 1,0-1-1,-1 1 0,1-1 0,-1 0 0,0-1 0,0 1 0,0-1 0,0 0 1,0 0-1,-1 0 0,1 0 0,-1 0 0,0-1 0,0 0 0,4-6 0,4-9-317,-1-1 0,-1-1 0,-1 0 0,0 0 1,-2 0-1,-1-1 0,5-40 0,-9 61 160,-1 0 0,0-1 0,0 1 0,1 0 0,-1-1 0,0 1 0,0 0 0,0 0 0,-1-1 0,1 1 0,0 0 0,0-1 0,-1 1 0,1 0 0,-1 0 0,1 0 0,-1-1 1,1 1-1,-1 0 0,0 0 0,0 0 0,1 0 0,-1 0 0,0 0 0,-1-1 0,-15-4-2871</inkml:trace>
</inkml:ink>
</file>

<file path=ppt/ink/ink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2:33.517"/>
    </inkml:context>
    <inkml:brush xml:id="br0">
      <inkml:brushProperty name="width" value="0.05" units="cm"/>
      <inkml:brushProperty name="height" value="0.05" units="cm"/>
    </inkml:brush>
  </inkml:definitions>
  <inkml:trace contextRef="#ctx0" brushRef="#br0">0 54 4224,'2'0'121,"-1"-1"0,0 0 0,0 1 0,1-1 0,-1 0 0,0 1-1,0-1 1,0 0 0,0 0 0,0 0 0,0 0 0,0 0 0,0 0 0,-1 0 0,1 0 0,0-1 0,0 1 0,-1 0 0,1 0 0,-1-1 0,1 1 0,-1 0 0,0-1 0,0 1-1,1 0 1,-1-1 0,0 0 0,4-18 3117,-4 20-3200,0 0 0,0 0 0,0-1 1,0 1-1,0 0 0,0 0 0,0 0 1,1 0-1,-1-1 0,0 1 1,0 0-1,0 0 0,0 0 0,0 0 1,0 0-1,0 0 0,0-1 0,0 1 1,0 0-1,0 0 0,1 0 0,-1 0 1,0 0-1,0 0 0,0 0 0,0 0 1,0-1-1,0 1 0,1 0 0,-1 0 1,0 0-1,0 0 0,0 0 0,0 0 1,0 0-1,1 0 0,-1 0 0,0 0 1,0 0-1,0 0 0,0 0 0,1 0 1,-1 0-1,0 0 0,0 0 0,0 0 1,0 0-1,0 1 0,1-1 1,-1 0-1,0 0 0,0 0 0,7 11 903,2 16 53,-1 20-403,5 75 0,-7-45-951,-5-69 289,0 6-647,0 1 0,-1 17 1,-3-9-1459</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20.914"/>
    </inkml:context>
    <inkml:brush xml:id="br0">
      <inkml:brushProperty name="width" value="0.05" units="cm"/>
      <inkml:brushProperty name="height" value="0.05" units="cm"/>
    </inkml:brush>
  </inkml:definitions>
  <inkml:trace contextRef="#ctx0" brushRef="#br0">6 82 8320,'-1'0'206,"1"0"0,0 1 0,-1-1 1,1 0-1,0 0 0,-1 1 0,1-1 0,0 0 1,-1 1-1,1-1 0,0 0 0,0 1 0,-1-1 1,1 1-1,0-1 0,0 0 0,0 1 0,0-1 1,-1 1-1,1-1 0,0 0 0,0 1 0,0-1 1,0 1-1,0-1 0,0 1 0,0-1 1,0 1-1,0-1 0,0 0 0,1 1 0,-1-1 1,0 1-1,1 23 1198,1 41 396,2 25-1104,-3-81-672,0 1 1,1-1 0,1 0 0,-1 0-1,1 0 1,1 0 0,5 9 0,-9-17-25,0-1 1,0 1 0,1 0 0,-1-1-1,1 1 1,-1 0 0,1-1-1,-1 1 1,1 0 0,-1-1-1,1 1 1,-1-1 0,1 1-1,0-1 1,-1 1 0,1-1 0,0 0-1,-1 1 1,1-1 0,0 0-1,0 1 1,-1-1 0,1 0-1,0 0 1,0 0 0,0 0 0,-1 0-1,1 0 1,0 0 0,0 0-1,0 0 1,-1 0 0,1 0-1,0 0 1,0-1 0,-1 1-1,1 0 1,0-1 0,0 1 0,-1 0-1,1-1 1,0 1 0,-1-1-1,1 1 1,-1-1 0,1 1-1,-1-1 1,1 0 0,-1 1 0,1-2-1,3-2 7,0-1-1,0 0 1,-1 0-1,0 0 1,4-10-1,1-6-24,0 0 0,-2 0 0,6-39-1,2-69-278,-13 117 246,-1 6-309,1 0 0,0 0 0,0-1 0,1 1 0,2-6 0,4-1-2834</inkml:trace>
</inkml:ink>
</file>

<file path=ppt/ink/ink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2:34.315"/>
    </inkml:context>
    <inkml:brush xml:id="br0">
      <inkml:brushProperty name="width" value="0.05" units="cm"/>
      <inkml:brushProperty name="height" value="0.05" units="cm"/>
    </inkml:brush>
  </inkml:definitions>
  <inkml:trace contextRef="#ctx0" brushRef="#br0">12 129 4096,'0'0'82,"0"1"0,0-1 1,0 0-1,-1 1 0,1-1 0,0 0 0,0 0 1,0 1-1,-1-1 0,1 0 0,0 0 1,0 0-1,-1 1 0,1-1 0,0 0 0,0 0 1,-1 0-1,1 0 0,0 1 0,0-1 1,-1 0-1,1 0 0,0 0 0,-1 0 0,1 0 1,0 0-1,-1 0 0,1 0 0,0 0 1,-1 0-1,-2-1 1603,7-3 209,46-13 1668,-4 2-2618,20-18 153,-47 23-942,1 0 0,0 1 0,1 0 0,27-6 0,-30 10-662,-6-1-2724</inkml:trace>
</inkml:ink>
</file>

<file path=ppt/ink/ink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2:34.680"/>
    </inkml:context>
    <inkml:brush xml:id="br0">
      <inkml:brushProperty name="width" value="0.05" units="cm"/>
      <inkml:brushProperty name="height" value="0.05" units="cm"/>
    </inkml:brush>
  </inkml:definitions>
  <inkml:trace contextRef="#ctx0" brushRef="#br0">43 154 4864,'-4'2'389,"-1"0"-1,1 0 1,0 1 0,-1-1-1,1 1 1,0 0 0,1 0 0,-7 6-1,29-8 3314,-2-5-3111,1-1 0,-1 0 0,0-2 1,23-11-1,64-43 678,-77 45-844,-24 14-411,11-7-81,1 0 0,0 0 0,1 2 0,-1 0 0,2 0 0,-1 2 0,27-6 0,-41 10-128,0 1 1,0 0-1,-1 0 1,1 0-1,0 0 1,0 0-1,-1 0 1,1 1-1,0-1 1,0 0-1,-1 1 1,1-1-1,0 1 1,1 1-1,10 5-3223</inkml:trace>
</inkml:ink>
</file>

<file path=ppt/ink/ink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2:43.339"/>
    </inkml:context>
    <inkml:brush xml:id="br0">
      <inkml:brushProperty name="width" value="0.05" units="cm"/>
      <inkml:brushProperty name="height" value="0.05" units="cm"/>
    </inkml:brush>
  </inkml:definitions>
  <inkml:trace contextRef="#ctx0" brushRef="#br0">9 989 4480,'-8'21'4437,"9"-23"-4202,1 0 0,0 1 1,0-1-1,0 0 0,0 1 0,0-1 0,0 1 0,0 0 0,1 0 1,-1 0-1,3-1 0,13-6 330,-4-2-353,-1-1 1,0 0-1,-1-1 1,0 0 0,0-1-1,16-25 1,51-94 419,-69 114-491,132-215 1331,-68 118-976,55-78 196,-106 163-540,1 2-1,2 0 1,1 1 0,32-25-1,-57 50-142,1 0 0,-1 0-1,1 0 1,0 0-1,0 1 1,0-1-1,0 1 1,0 0-1,0-1 1,0 2 0,0-1-1,1 0 1,-1 0-1,0 1 1,5 0-1,-5 0-9,-1 1-1,0 0 1,0 0-1,0-1 1,1 1-1,-1 1 1,0-1-1,0 0 0,-1 1 1,1-1-1,0 1 1,0-1-1,-1 1 1,1 0-1,-1-1 1,1 1-1,-1 0 1,0 0-1,0 0 0,0 0 1,0 1-1,1 2 1,8 19-9,-2 1 1,-1-1-1,7 46 1,3 81-112,-15-122 50,-2-16 44,1 12-1,-1-24 28,0 0 0,0 0-1,0 0 1,0-1-1,1 1 1,-1 0-1,0 0 1,1 0-1,-1 0 1,0 0 0,1-1-1,-1 1 1,1 0-1,-1 0 1,1-1-1,0 1 1,-1 0-1,1-1 1,1 2-1,-2-2 2,1 0-1,-1 0 0,1 0 0,-1 0 0,1 0 0,0-1 0,-1 1 1,1 0-1,-1 0 0,1 0 0,-1-1 0,1 1 0,-1 0 0,0 0 1,1-1-1,-1 1 0,1 0 0,-1-1 0,0 1 0,1-1 0,-1 1 1,0-1-1,1 1 0,-1 0 0,0-1 0,1 1 0,-1-2 0,9-14-20,43-119-273,11-22 256,-53 143 245,-10 14-204,0 0 0,1 0 0,-1 0 0,0 0 0,0 0-1,0 0 1,1 0 0,-1 0 0,0 0 0,0 0 0,0 0-1,1 0 1,-1 0 0,0 0 0,0 0 0,0 0 0,1 0-1,-1 0 1,0 0 0,0 0 0,0 0 0,0 0-1,1 0 1,-1 1 0,0-1 0,0 0 0,0 0 0,0 0-1,0 0 1,1 0 0,-1 1 0,0-1 0,0 0 0,0 0-1,0 0 1,0 0 0,0 1 0,0-1 0,6 30 142,-5-25-138,2 22-36,0 0 1,2 0 0,2-1-1,0 0 1,1 0-1,20 41 1,-26-64-34,-1 0 0,1 0-1,-1 1 1,0-1 0,0 0 0,0 1 0,-1-1 0,1 7 0,-1-8-123,0-1-1,0 1 1,0-1 0,0 0 0,-1 1 0,1-1 0,0 1 0,-1-1 0,0 0 0,1 0 0,-1 1 0,1-1 0,-1 0 0,0 0 0,0 0 0,0 1-1,0-1 1,0 0 0,0 0 0,0-1 0,0 1 0,0 0 0,0 0 0,-3 1 0,-1-1-2013,-3-1-891</inkml:trace>
</inkml:ink>
</file>

<file path=ppt/ink/ink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2:43.746"/>
    </inkml:context>
    <inkml:brush xml:id="br0">
      <inkml:brushProperty name="width" value="0.05" units="cm"/>
      <inkml:brushProperty name="height" value="0.05" units="cm"/>
    </inkml:brush>
  </inkml:definitions>
  <inkml:trace contextRef="#ctx0" brushRef="#br0">14 27 2688,'0'-1'95,"0"1"1,1-1-1,-1 0 0,0 0 1,0 0-1,0 0 0,0 0 1,0 0-1,0 0 0,-1 0 1,1 0-1,0 0 0,0 0 1,-1 0-1,1 0 0,-1 0 1,1 1-1,0-1 0,-1 0 1,0 0-1,1 0 0,-1 1 1,-7-6 7151,17 22-3909,4 20-3160,-2 1 0,-2 1 0,-1 0-1,-2 0 1,3 68 0,-9-65-2487,0-34 117</inkml:trace>
</inkml:ink>
</file>

<file path=ppt/ink/ink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2:47.062"/>
    </inkml:context>
    <inkml:brush xml:id="br0">
      <inkml:brushProperty name="width" value="0.05" units="cm"/>
      <inkml:brushProperty name="height" value="0.05" units="cm"/>
    </inkml:brush>
  </inkml:definitions>
  <inkml:trace contextRef="#ctx0" brushRef="#br0">14 851 2048,'0'3'96,"0"-2"-45,0 0-1,0 0 1,1 0-1,-1 0 0,0 0 1,0 0-1,0 0 1,0 0-1,-1 0 1,1 0-1,0 0 1,0 0-1,-1 0 1,1 0-1,0 0 1,-1 0-1,1 0 1,-1 0-1,1 0 1,-1 0-1,0 0 1,1-1-1,-1 1 1,0 0-1,0 0 1,1-1-1,-1 1 1,0-1-1,-3 2 1872,18-18 1705,5-15-3105,-1 0-1,-2-1 1,-2-1 0,12-38 0,11-24 10,26-38 788,142-216 0,-196 334-1140,-4 6-40,0 0-1,1 1 1,0 0 0,1 0-1,-1 0 1,16-13 0,-21 21-126,0-1 0,0 1 0,0-1 0,1 1 0,-1-1 0,0 1 1,0-1-1,0 1 0,0 0 0,1 0 0,-1 0 0,0 0 1,0-1-1,1 2 0,-1-1 0,0 0 0,0 0 0,0 0 0,1 1 1,-1-1-1,0 0 0,0 1 0,0-1 0,0 1 0,0-1 1,1 1-1,-1 0 0,0 0 0,-1-1 0,1 1 0,0 0 0,0 0 1,0 0-1,1 2 0,4 4 54,-1 1 1,0-1-1,8 16 0,-5-8 43,14 21 142,2 3-54,-1 1-1,34 83 0,-55-116-254,0 0-1,0 0 0,-1 0 0,0 1 0,0-1 0,-1 0 0,0 1 0,0-1 0,0 0 0,-3 12 0,1-14-210,1 0 0,-1 0 0,1-1 1,-1 1-1,-1 0 0,1-1 0,-1 0 0,1 1 1,-1-1-1,-1 0 0,1 0 0,0-1 0,-1 1 0,0-1 1,0 1-1,-5 2 0,-23 11-2410</inkml:trace>
</inkml:ink>
</file>

<file path=ppt/ink/ink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2:47.462"/>
    </inkml:context>
    <inkml:brush xml:id="br0">
      <inkml:brushProperty name="width" value="0.05" units="cm"/>
      <inkml:brushProperty name="height" value="0.05" units="cm"/>
    </inkml:brush>
  </inkml:definitions>
  <inkml:trace contextRef="#ctx0" brushRef="#br0">26 6 1664,'-7'2'-948,"-11"-10"14220,17 22-11223,8 21-1869,1-1-1,12 37 1,-13-53-560,1 0 1,0-1-1,1 1 0,1-2 1,15 22-1,-3-16-1918,4-10-614</inkml:trace>
</inkml:ink>
</file>

<file path=ppt/ink/ink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2:47.848"/>
    </inkml:context>
    <inkml:brush xml:id="br0">
      <inkml:brushProperty name="width" value="0.05" units="cm"/>
      <inkml:brushProperty name="height" value="0.05" units="cm"/>
    </inkml:brush>
  </inkml:definitions>
  <inkml:trace contextRef="#ctx0" brushRef="#br0">482 21 3200,'0'-1'113,"0"0"0,-1 0-1,1 0 1,-1 0 0,1 0 0,-1 0 0,1 0 0,-1 0 0,1 0-1,-1 0 1,0 1 0,0-1 0,1 0 0,-1 0 0,0 1 0,0-1-1,0 1 1,0-1 0,0 0 0,0 1 0,0 0 0,0-1 0,0 1-1,0 0 1,-1-1 0,2 1 18,-1 0 0,0-1 0,1 1 1,-1 0-1,1 0 0,-1 0 0,1 0 0,-1-1 0,1 1 0,-1 0 0,0 0 0,1 0 1,-1 0-1,1 0 0,-1 1 0,0-1 0,1 0 0,-1 0 0,1 0 0,-1 0 0,1 1 0,-1-1 1,1 0-1,-1 1 0,1-1 0,-1 0 0,1 1 0,-1-1 0,1 0 0,-1 1 0,1-1 0,0 1 1,-1-1-1,1 1 0,0-1 0,-1 1 0,1-1 0,0 1 0,0-1 0,0 1 0,-1-1 1,1 1-1,0 0 0,0-1 0,0 1 0,1 27 555,7 42 0,0-10-170,-3-3-59,-4 60 0,-3-86-468,-1-1 0,-1 0-1,-16 55 1,5-39 117,-1 0-1,-3-2 1,-1 0-1,-3-1 1,-1-1-1,-2-2 1,-2 0-1,-43 47 1,63-79-57,0 0 0,-1 0 0,0-1 0,0 0 0,-1-1 0,1 0 0,-22 8 0,29-12-128,-1-1 0,0 0 0,0-1 0,0 1 0,0 0 0,1-1 1,-1 1-1,0-1 0,0 0 0,0 0 0,0 0 0,0-1 0,0 1 1,0-1-1,0 1 0,0-1 0,0 0 0,1 0 0,-1 0 0,0-1 1,1 1-1,-1 0 0,1-1 0,-1 0 0,1 0 0,0 0 0,0 0 1,0 0-1,0 0 0,0 0 0,0-1 0,0 1 0,1-1 0,-3-4 1,-6-16-1746</inkml:trace>
</inkml:ink>
</file>

<file path=ppt/ink/ink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05.629"/>
    </inkml:context>
    <inkml:brush xml:id="br0">
      <inkml:brushProperty name="width" value="0.05" units="cm"/>
      <inkml:brushProperty name="height" value="0.05" units="cm"/>
    </inkml:brush>
  </inkml:definitions>
  <inkml:trace contextRef="#ctx0" brushRef="#br0">12 261 2048,'0'2'85,"0"-1"-49,-1-1 0,1 0 0,0 1 0,0-1-1,0 1 1,0-1 0,0 1 0,-1-1 0,1 1 0,0-1-1,0 0 1,-1 1 0,1-1 0,0 1 0,-1-1 0,1 0-1,0 1 1,-1-1 0,1 0 0,0 0 0,-1 1 0,1-1-1,-1 0 1,1 0 0,-1 1 0,1-1 0,0 0 0,-4 0 2720,4-5-143,2-6-2272,0 1-1,0 0 1,1 0-1,0 1 1,0-1-1,1 0 1,1 1-1,9-15 0,0-3-172,-8 14-160,1-2 29,1 1 0,0-1-1,1 1 1,19-24 0,-26 36 37,1-1 0,-1 1 0,0 0 0,1 0 0,0 0 0,-1 0 0,1 0 0,0 0 0,0 1 0,0-1 0,0 1 0,0 0 0,0 0 0,0 0 0,1 0 0,-1 0 0,0 1 0,0 0 0,1 0 0,-1 0 0,0 0 0,1 0 0,-1 0 0,0 1 0,0 0 0,1-1 0,-1 1 0,0 0 0,0 1 0,6 2 0,36 21 970,18 8-646,76 53 0,-138-86-455,-1 1 0,1 0 1,0 0-1,0-1 0,1 1 1,-1 0-1,0-1 1,0 1-1,0-1 0,0 1 1,0-1-1,1 0 1,-1 1-1,0-1 0,0 0 1,1 0-1,1 0 0,-2-1-73,0 1 0,0-1-1,0 0 1,-1 1-1,1-1 1,0 0 0,0 0-1,-1 0 1,1 0-1,0 0 1,-1 0 0,1 0-1,-1 0 1,1 0-1,-1 0 1,0 0 0,1 0-1,-1 0 1,0 0-1,0 0 1,1-2 0,3-22-2958</inkml:trace>
</inkml:ink>
</file>

<file path=ppt/ink/ink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05.993"/>
    </inkml:context>
    <inkml:brush xml:id="br0">
      <inkml:brushProperty name="width" value="0.05" units="cm"/>
      <inkml:brushProperty name="height" value="0.05" units="cm"/>
    </inkml:brush>
  </inkml:definitions>
  <inkml:trace contextRef="#ctx0" brushRef="#br0">619 7 2048,'0'0'16,"0"0"0,0 0-1,0 0 1,1 0 0,-1-1 0,0 1 0,0 0 0,0 0-1,0 0 1,1 0 0,-1 0 0,0 0 0,0 0 0,0 0-1,0 0 1,1-1 0,-1 1 0,0 0 0,0 0-1,0 0 1,0 0 0,0 0 0,0-1 0,0 1 0,0 0-1,1 0 1,-1 0 0,0 0 0,0-1 0,0 1 0,0 0-1,0 0 1,0 0 0,0-1 0,0 1 0,0 0 0,0 0-1,0 0 1,0-1 0,0 1 0,0 0 0,0 0-1,0 0 1,-1 0 0,1-1 0,0 1 0,-11 4 1962,8-2-1503,0 0 0,0 0 0,0 0 0,0 1 0,0-1 0,1 1 0,-1-1 0,-2 4 0,-7 20 352,1 1 1,1 0-1,1 0 1,-6 32-1,-16 51-73,16-74-380,-2 0 0,-35 56 0,-9 14-14,-4 15 83,-140 198 0,188-296-253,10-13-157,1-1 0,-1 0 0,0-1 0,-1 0 0,0 0 0,-11 9 0,24-22-683,1 0 1,-1-1-1,0 1 1,6-10 0,-4 6-147,18-25-2478</inkml:trace>
</inkml:ink>
</file>

<file path=ppt/ink/ink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06.730"/>
    </inkml:context>
    <inkml:brush xml:id="br0">
      <inkml:brushProperty name="width" value="0.05" units="cm"/>
      <inkml:brushProperty name="height" value="0.05" units="cm"/>
    </inkml:brush>
  </inkml:definitions>
  <inkml:trace contextRef="#ctx0" brushRef="#br0">53 433 1792,'-4'16'401,"-11"41"617,-1-20 2667,12-28-2556,0 0 0,0 1 1,-2 11-1,6-21-1074,0 0 0,0 0 0,1 0 0,-1 0 0,0 0 0,0 0 0,0 0 0,0 0 0,0 0 0,0 0 0,0 0 0,0 0 0,0 0 0,1 0 0,-1 0 0,0 0-1,0 0 1,0 0 0,0 1 0,0-1 0,0 0 0,0 0 0,0 0 0,0 0 0,0 0 0,1 0 0,5-14 557,5-25-88,2 1 1,24-50-1,-24 64-532,0 1-1,1 1 1,2 0-1,30-34 1,77-63-124,-34 34 72,-75 71 60,-9 8 0,0 0 0,1 0 0,0 1 0,0 0 0,0 0 0,1 0 0,9-4 0,-15 8 11,1 1 0,-1 0 0,0 0 0,0-1 0,1 1 0,-1 0 0,0 0 0,1 0 0,-1 0 0,0 1 0,0-1 0,1 0 0,-1 0 0,0 1 0,0-1 0,1 1 0,-1-1 0,0 1 0,0 0 0,0-1 0,0 1 0,0 0 0,0 0 0,0-1 0,0 1 1,0 0-1,0 0 0,-1 0 0,1 0 0,0 0 0,0 1 0,-1-1 0,1 0 0,0 2 0,2 5 126,0-1 0,0 1 1,3 14-1,-6-21-134,15 42 717,-12-36-707,0 0 0,-1 1 0,1-1 0,-2 1 0,1 0 0,0 13 0,-2-20-123,0 0 0,0 0 1,-1 0-1,1-1 0,0 1 1,-1 0-1,1 0 0,-1 0 0,1-1 1,-1 1-1,1 0 0,-1-1 0,1 1 1,-1 0-1,0-1 0,1 1 1,-1-1-1,0 1 0,0-1 0,1 1 1,-1-1-1,0 0 0,0 1 1,0-1-1,0 0 0,1 0 0,-1 1 1,0-1-1,0 0 0,0 0 1,0 0-1,-1 0 0,1 0-104,-20 3-2212</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21.313"/>
    </inkml:context>
    <inkml:brush xml:id="br0">
      <inkml:brushProperty name="width" value="0.05" units="cm"/>
      <inkml:brushProperty name="height" value="0.05" units="cm"/>
    </inkml:brush>
  </inkml:definitions>
  <inkml:trace contextRef="#ctx0" brushRef="#br0">14 1 1408,'0'74'512,"-9"-47"-384,5 1 2272,4-21 1024</inkml:trace>
</inkml:ink>
</file>

<file path=ppt/ink/ink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07.087"/>
    </inkml:context>
    <inkml:brush xml:id="br0">
      <inkml:brushProperty name="width" value="0.05" units="cm"/>
      <inkml:brushProperty name="height" value="0.05" units="cm"/>
    </inkml:brush>
  </inkml:definitions>
  <inkml:trace contextRef="#ctx0" brushRef="#br0">4 13 3712,'-1'-5'343,"-1"-3"647,2 8-969,0 0 0,0 0 0,0 0 0,0 0 0,0 0 0,0 1 1,0-1-1,0 0 0,0 0 0,0 0 0,0 0 0,0 0 1,0 0-1,0 0 0,0 0 0,0 0 0,0 0 0,0 0 0,0 0 1,1 0-1,-1 0 0,0 0 0,0 0 0,0 0 0,0 0 1,0 0-1,0 0 0,0 0 0,0 0 0,0 0 0,0 0 0,0 0 1,0 0-1,1 0 0,-1 0 0,0 0 0,0 0 0,0 0 1,0 0-1,0 0 0,0 0 0,0 0 0,0 0 0,0 0 0,0 0 1,0 0-1,0 0 0,0 0 0,0 0 0,0 0 0,1 0 1,-1 0-1,0-1 0,0 1 0,0 0 0,0 2 393,1-1 0,-1 1 0,0-1 0,1 1 0,-1-1 0,0 1 0,0-1 0,0 1 0,0 0 0,0-1 0,-1 2 0,1 6 538,5 14 307,1 0 0,12 32 0,-5-16-482,-6-13-562,-1 0 0,-2 1-1,3 31 1,-3-37-310,-4-20 18,0-1 1,-1 1 0,1-1-1,0 1 1,0-1-1,1 1 1,-1-1 0,0 1-1,0-1 1,0 1-1,0-1 1,0 1 0,0-1-1,1 1 1,-1-1-1,0 0 1,0 1-1,1-1 1,-1 1 0,0-1-1,1 0 1,-1 1-1,0-1 1,1 0 0,-1 1-1,0-1 1,1 0-1,-1 0 1,1 1 0,-1-1-1,1 0 1,-1 0-1,1 0 1,4-6-3017</inkml:trace>
</inkml:ink>
</file>

<file path=ppt/ink/ink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3:05.195"/>
    </inkml:context>
    <inkml:brush xml:id="br0">
      <inkml:brushProperty name="width" value="0.05" units="cm"/>
      <inkml:brushProperty name="height" value="0.05" units="cm"/>
    </inkml:brush>
  </inkml:definitions>
  <inkml:trace contextRef="#ctx0" brushRef="#br0">18 820 2816,'-3'6'1273,"-12"34"11720,16-45-12763,-1 0 0,1-1 0,0 1 0,1 0 1,-1 0-1,1 0 0,0 0 0,1 0 0,4-9 0,1 2-131,1-1 0,14-15-1,35-34-64,38-44-100,4-31-41,56-68 20,-134 180 93,2 1-1,0 2 1,1 0 0,1 1 0,50-29-1,-59 40-20,-6 3-17,0 1 0,1 0 0,0 1 0,0 0 0,14-3-1,-25 7 31,0 1-1,0 0 0,0 0 1,0 0-1,0 0 0,0 0 1,-1 0-1,1 0 0,0 0 1,0 0-1,0 1 0,0-1 1,0 0-1,0 0 0,0 1 1,0-1-1,-1 1 0,1-1 0,0 1 1,0-1-1,-1 1 0,1 0 1,0-1-1,-1 1 0,1 0 1,0-1-1,-1 1 0,2 1 1,9 29 1,-5-11-1,-4-16 7,0 1 0,0-1 0,1 0-1,-1 0 1,1 0 0,0 0 0,0 0-1,0-1 1,0 0 0,1 1 0,0-1 0,-1 0-1,1-1 1,0 1 0,0-1 0,1 1-1,-1-1 1,0-1 0,1 1 0,-1-1-1,1 1 1,-1-1 0,1 0 0,0-1-1,0 1 1,-1-1 0,1 0 0,0 0-1,0-1 1,-1 1 0,1-1 0,0 0-1,-1 0 1,1-1 0,-1 1 0,5-3-1,12-7-5,-1 0-1,-1-2 0,0 0 0,-1-1 0,28-28 0,-22 21-275,4 0-576,-27 21 681,0-1 0,0 0 1,0 1-1,0-1 0,0 1 1,0-1-1,1 1 0,-1 0 1,0-1-1,0 1 0,0 0 1,0 0-1,0 0 0,0 0 1,1 0-1,-1 0 0,0 0 1,0 0-1,0 0 0,0 0 1,0 1-1,0-1 0,1 0 1,-1 1-1,1 0 0,3 6-2814</inkml:trace>
</inkml:ink>
</file>

<file path=ppt/ink/ink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3:05.543"/>
    </inkml:context>
    <inkml:brush xml:id="br0">
      <inkml:brushProperty name="width" value="0.05" units="cm"/>
      <inkml:brushProperty name="height" value="0.05" units="cm"/>
    </inkml:brush>
  </inkml:definitions>
  <inkml:trace contextRef="#ctx0" brushRef="#br0">0 56 7808,'22'-5'2880,"-8"-7"-2240,12-7 672,-17 11 224,5-1-480,-1 6-128,5 6-161,-5 6-127,-1 6-320,-3 5-128,0 3 0,-4 6-32,-5 2 0,-9 8-192,0 13-32,0 3-1248,1-9-479</inkml:trace>
</inkml:ink>
</file>

<file path=ppt/ink/ink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3:10.326"/>
    </inkml:context>
    <inkml:brush xml:id="br0">
      <inkml:brushProperty name="width" value="0.05" units="cm"/>
      <inkml:brushProperty name="height" value="0.05" units="cm"/>
    </inkml:brush>
  </inkml:definitions>
  <inkml:trace contextRef="#ctx0" brushRef="#br0">0 232 4224,'1'-2'253,"-1"-2"7,1-1 0,0 1-1,0 0 1,0 0 0,0 0-1,1 0 1,-1 0 0,3-3 0,10-5 3234,-13 12-3320,0 0 0,-1 0 0,1 0 0,0 0 0,-1 0 0,1 0 0,0 1 0,-1-1 0,1 0 0,0 0 0,-1 1 0,1-1 0,-1 0 0,1 1 0,0-1 0,-1 0 0,1 1 0,-1-1 1,1 1-1,-1-1 0,1 1 0,-1-1 0,0 1 0,1-1 0,-1 1 0,0 0 0,1 0 0,10 17 745,-2 5-358,8 17 107,-16-37-593,1-1-1,-1 1 1,1 0-1,0-1 0,0 0 1,0 1-1,0-1 1,0 0-1,1 0 0,3 3 1,-5-5-64,-1 0-1,0 0 1,1 0 0,-1 0 0,1 0 0,-1 0-1,1 0 1,-1 0 0,0 0 0,1 0 0,-1-1-1,0 1 1,1 0 0,-1 0 0,1 0 0,-1-1-1,0 1 1,1 0 0,-1 0 0,0-1 0,0 1-1,1 0 1,-1-1 0,0 1 0,0 0 0,1-1-1,-1 1 1,0 0 0,0-1 0,0 1 0,1 0-1,-1-2 1,7-15-19,-6 15 22,6-21-52,-1 0-1,-1 0 1,3-44-1,-5 38-1681,12-55 0,-10 72-227,-1 2-335</inkml:trace>
</inkml:ink>
</file>

<file path=ppt/ink/ink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3:10.673"/>
    </inkml:context>
    <inkml:brush xml:id="br0">
      <inkml:brushProperty name="width" value="0.05" units="cm"/>
      <inkml:brushProperty name="height" value="0.05" units="cm"/>
    </inkml:brush>
  </inkml:definitions>
  <inkml:trace contextRef="#ctx0" brushRef="#br0">57 114 1152,'-3'6'120,"3"-4"-76,-1-1 0,0 1 0,0 0 0,0-1 0,0 1 0,0 0-1,0-1 1,0 1 0,0-1 0,0 0 0,-1 1 0,1-1 0,-1 0 0,1 0 0,-1 0 0,1 0 0,-1 0 0,-2 1 0,-5 4 1733,-7 13 5303,16-19-6854,0 1 1,-1-1-1,1 1 0,-1-1 1,1 1-1,0 0 1,0-1-1,-1 1 0,1 0 1,0-1-1,0 1 1,0 0-1,0 0 0,0-1 1,0 1-1,0 0 1,0-1-1,0 1 0,0 0 1,0-1-1,0 1 1,1 0-1,-1-1 0,0 1 1,1 1-1,0-2-247,-1 1-1,1 0 1,0-1-1,0 1 1,0-1-1,-1 1 1,1-1-1,0 1 1,0-1-1,0 0 1,0 1-1,0-1 1,0 0-1,0 0 1,2 0-1,2 1 84,0-2-1,1 1 1,-1 0 0,0-1-1,1 0 1,-1-1 0,0 1-1,0-1 1,0 0-1,6-3 1,48-28 171,-58 33-232,120-80-443,-45 20-5702,-66 52 3696</inkml:trace>
</inkml:ink>
</file>

<file path=ppt/ink/ink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3:11.046"/>
    </inkml:context>
    <inkml:brush xml:id="br0">
      <inkml:brushProperty name="width" value="0.05" units="cm"/>
      <inkml:brushProperty name="height" value="0.05" units="cm"/>
    </inkml:brush>
  </inkml:definitions>
  <inkml:trace contextRef="#ctx0" brushRef="#br0">1 51 5504,'0'-1'206,"0"0"0,1 0 1,-1 0-1,1 0 0,-1 0 0,1 0 0,-1 0 1,1 1-1,0-1 0,-1 0 0,1 0 1,0 1-1,0-1 0,0 0 0,-1 1 1,1-1-1,0 1 0,0-1 0,0 1 1,2-1-1,-2 0 27,0 1 1,0 0 0,0-1-1,-1 1 1,1-1 0,0 1-1,0-1 1,0 0-1,-1 1 1,1-1 0,0 0-1,0 1 1,-1-1 0,1 0-1,-1 0 1,1 0-1,-1 1 1,1-1 0,-1 0-1,1-1 1,-1 1-150,0 0 0,1 0-1,-1 0 1,0 0 0,1 1 0,-1-1 0,0 0 0,1 0-1,-1 1 1,1-1 0,-1 0 0,1 0 0,0 1-1,-1-1 1,1 1 0,-1-1 0,1 1 0,0-1 0,0 1-1,-1-1 1,1 1 0,0-1 0,0 1 0,0 0 0,-1 0-1,1-1 1,0 1 0,0 0 0,0 0 0,0 0 0,0 0-1,1 0 1,36 0 480,-27 0-428,135-3-2914,-120 3 469</inkml:trace>
</inkml:ink>
</file>

<file path=ppt/ink/ink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3:12.046"/>
    </inkml:context>
    <inkml:brush xml:id="br0">
      <inkml:brushProperty name="width" value="0.05" units="cm"/>
      <inkml:brushProperty name="height" value="0.05" units="cm"/>
    </inkml:brush>
  </inkml:definitions>
  <inkml:trace contextRef="#ctx0" brushRef="#br0">23 643 640,'-6'22'2405,"5"-21"-2047,1 0-1,0 0 1,-1-1 0,1 1 0,-1 0 0,1 0-1,-1-1 1,1 1 0,-1 0 0,1-1 0,-1 1-1,0-1 1,1 1 0,-1-1 0,0 1 0,0-1-1,0 1 1,1-1 0,-1 0 0,0 1 0,0-1 0,-2 1 1066,17-24 411,135-211-295,-113 186-1486,2 1-1,70-64 1,-67 73 44,13-13 485,94-68 0,-135 112-627,-13 7 42,0 0 0,0 0 0,0 0 1,1 0-1,-1 0 0,0 0 1,0 0-1,0 0 0,0 0 1,0 0-1,0 0 0,0 0 1,0 0-1,0 0 0,1 0 1,-1 0-1,0 0 0,0 0 1,0 0-1,0 0 0,0 0 0,0 0 1,0 0-1,0 0 0,0 0 1,0 1-1,1-1 0,-1 0 1,0 0-1,0 0 0,0 0 1,0 0-1,0 0 0,0 0 1,0 0-1,0 0 0,0 0 0,0 1 1,0-1-1,0 0 0,0 0 1,0 0-1,0 0 0,0 0 1,0 0-1,0 0 0,0 0 1,0 0-1,0 1 0,0-1 1,0 0-1,0 0 0,0 0 1,0 0-1,0 0 0,-1 2-7,0 0 0,0 0-1,0-1 1,0 1 0,-1-1 0,1 1 0,0-1-1,-1 1 1,1-1 0,-3 2 0,-1 0 8,-7 6-14,0 0 1,1 1-1,-1 0 1,-12 17 0,21-23 10,0 0 1,0 1-1,1-1 0,-1 1 1,1 0-1,0 0 1,0 0-1,1 0 1,0 0-1,0 0 1,0 0-1,0 0 1,1 1-1,0-1 1,0 0-1,1 10 0,2-1 12,1-1 0,0 0-1,1 0 1,0 0-1,1 0 1,1-1-1,14 21 1,-13-20 23,0-1 1,-1 1 0,0 1 0,-1-1 0,0 1-1,6 27 1,-12-38 28,1 0 1,-1 0-1,0 0 1,0 0-1,0 0 0,0 0 1,-1 0-1,1 0 0,-1 0 1,0 0-1,0 0 0,0 0 1,0-1-1,0 1 0,-3 4 1,0-2 45,1-1-1,-1 0 1,0 0 0,0 0 0,0 0-1,0 0 1,-10 5 0,-4 1 111,-1-1 0,-1-1 1,-30 10-1,45-16-215,-106 23 141,17-4-1982,84-19 52</inkml:trace>
</inkml:ink>
</file>

<file path=ppt/ink/ink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3:12.531"/>
    </inkml:context>
    <inkml:brush xml:id="br0">
      <inkml:brushProperty name="width" value="0.05" units="cm"/>
      <inkml:brushProperty name="height" value="0.05" units="cm"/>
    </inkml:brush>
  </inkml:definitions>
  <inkml:trace contextRef="#ctx0" brushRef="#br0">41 11 2816,'9'-8'1120,"0"6"5536,-14 4-4288,1 10-896,-1 5-320,1 7-704,0 2-224,-1 10-1,-4 0-286,5-2-1,-5 2-64,4-8 64,1-6-1184,4-5-480</inkml:trace>
</inkml:ink>
</file>

<file path=ppt/ink/ink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3:13.482"/>
    </inkml:context>
    <inkml:brush xml:id="br0">
      <inkml:brushProperty name="width" value="0.05" units="cm"/>
      <inkml:brushProperty name="height" value="0.05" units="cm"/>
    </inkml:brush>
  </inkml:definitions>
  <inkml:trace contextRef="#ctx0" brushRef="#br0">0 667 1536,'1'0'108,"-1"1"-1,1-1 1,0 0 0,-1 1-1,1-1 1,0 1 0,-1-1-1,1 0 1,0 1 0,0-1-1,-1 0 1,1 0 0,0 0-1,0 1 1,-1-1 0,1 0-1,0 0 1,0 0 0,-1 0-1,1 0 1,0-1 0,0 1-1,-1 0 1,1 0 0,0 0-1,0-1 1,-1 1 0,1 0-1,0-1 1,-1 1 0,1-1-1,0 1 1,-1-1 0,1 1 0,-1-1-1,1 1 1,-1-1 0,1 1-1,-1-1 1,1 0 0,31-37 4147,-20 23-4333,127-171 1940,-21 25-1012,-91 127-783,2 2-1,51-44 1,-71 67-93,1 1-1,0 0 1,1 1 0,0 0 0,0 1 0,0 0 0,1 1 0,13-5 0,-24 10 31,0-1 0,0 1-1,1 0 1,-1 0 0,0 0 0,0 0 0,0 0 0,0 0-1,0 1 1,0-1 0,0 0 0,0 0 0,0 1 0,0-1-1,0 1 1,0-1 0,0 1 0,0-1 0,0 1 0,-1 0-1,1-1 1,0 1 0,0 0 0,-1-1 0,1 1-1,0 0 1,-1 0 0,1 0 0,0 0 0,-1 0 0,0 0-1,1 0 1,-1 0 0,1 0 0,-1 0 0,0 0 0,0 2-1,2 6 148,0 0 0,-1 1 0,0 14 0,0-4 102,6 28 314,2 0 0,2 0 0,26 69 0,-37-116-571,1-1-1,-1 1 1,0 0 0,0-1-1,0 1 1,0 0 0,0-1-1,1 1 1,-1-1 0,0 1-1,0 0 1,1-1 0,-1 1-1,0-1 1,1 1 0,-1-1-1,1 1 1,-1-1 0,1 1-1,-1-1 1,1 0 0,-1 1-1,2 0 1,-1-17-320,-5-30-564,2 30 536,0 0 1,2 0 0,0 0-1,0 0 1,5-25 0,-3 33 288,0 0-1,1 0 1,-1 0 0,2 0-1,-1 0 1,1 1 0,0 0-1,0 0 1,1 0 0,0 0-1,1 0 1,8-8 0,3 1 82,0 1 0,1 0 0,30-16 0,64-25 131,-101 48-148,-9 5 40,0 0-1,0 0 0,0 0 0,0 1 1,0-1-1,0 0 0,0 1 1,1 0-1,-1-1 0,3 1 0,-4 0-9,0 1-1,-1-1 1,1 1-1,0-1 1,-1 1-1,1-1 1,-1 1-1,1-1 1,0 1-1,-1-1 1,1 1-1,-1 0 1,0-1-1,1 1 1,-1 0-1,0 0 1,1-1-1,-1 1 0,0 0 1,0 0-1,1-1 1,-1 1-1,0 0 1,0 0-1,0-1 1,0 1-1,0 0 1,0 0-1,0 0 1,-1 1-1,-5 163 1108,3-138-1064,-1 0 1,-1 0-1,-17 52 1,21-77-173,1 0 1,-1 0-1,0 0 1,0 0 0,0-1-1,0 1 1,0 0 0,0 0-1,0-1 1,0 1-1,-1 0 1,1-1 0,-1 1-1,0-1 1,1 0 0,-4 2-1,-11-1-1738</inkml:trace>
</inkml:ink>
</file>

<file path=ppt/ink/ink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3:39.398"/>
    </inkml:context>
    <inkml:brush xml:id="br0">
      <inkml:brushProperty name="width" value="0.05" units="cm"/>
      <inkml:brushProperty name="height" value="0.05" units="cm"/>
    </inkml:brush>
  </inkml:definitions>
  <inkml:trace contextRef="#ctx0" brushRef="#br0">145 333 4736,'-16'5'1852,"-1"-1"1,-1-1-1,1-1 0,0 0 1,-31-2-1,47 0-1803,1 1-1,-1-1 1,1 0 0,0 0-1,-1-1 1,1 1 0,-1 0-1,1 0 1,-1 0 0,1 0-1,0 0 1,-1 0 0,1 0-1,0-1 1,-1 1-1,1 0 1,-1 0 0,1-1-1,0 1 1,-1 0 0,1 0-1,0-1 1,0 1 0,-1 0-1,1-1 1,0 1 0,0 0-1,-1-1 1,1 1-1,0-1 1,0 1 0,0-1-1,2-17 511,18-20-609,-17 33 123,23-39-303,2 1 1,2 2 0,2 1-1,45-45 1,-74 82 219,1 0 0,-1 0 0,1 0-1,0 0 1,0 0 0,0 1 0,7-4 0,-10 6 9,1 0 0,-1-1-1,0 1 1,0 0 0,0 0 0,0 0 0,1 0 0,-1 0-1,0 0 1,0 0 0,0 0 0,0 0 0,0 1 0,1-1 0,-1 0-1,0 1 1,0-1 0,0 1 0,0-1 0,0 1 0,0 0 0,0-1-1,0 1 1,0 0 0,-1 0 0,1 0 0,0 0 0,0-1 0,-1 1-1,1 0 1,0 0 0,-1 0 0,1 0 0,-1 1 0,1 1-1,5 14 113,-1 0-1,-1 1 0,-1 0 1,0 0-1,-1 0 0,-1 34 0,0-9 30,5 20-518,-6-62 295,0 0 1,0-1 0,0 1-1,0-1 1,0 1-1,1-1 1,-1 1 0,0-1-1,1 1 1,-1-1-1,0 1 1,1-1 0,-1 1-1,0-1 1,1 1-1,-1-1 1,1 0 0,-1 1-1,1-1 1,-1 0-1,1 1 1,-1-1-1,1 0 1,-1 0 0,1 1-1,-1-1 1,1 0-1,-1 0 1,1 0 0,0 0-1,8-3-2759</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21.679"/>
    </inkml:context>
    <inkml:brush xml:id="br0">
      <inkml:brushProperty name="width" value="0.05" units="cm"/>
      <inkml:brushProperty name="height" value="0.05" units="cm"/>
    </inkml:brush>
  </inkml:definitions>
  <inkml:trace contextRef="#ctx0" brushRef="#br0">0 811 12736,'39'-138'5526,"-30"114"-5189,0 1 0,1 1 0,24-38 0,156-211 977,-149 214-1257,103-120 92,-140 173-150,0-1 0,1 0 1,-1 1-1,1-1 0,10-6 1,-14 11-3,0-1 1,0 0 0,0 1-1,0-1 1,1 1 0,-1-1-1,0 1 1,0 0 0,1-1-1,-1 1 1,0 0 0,0 0-1,1 0 1,-1 0-1,0 0 1,1 0 0,-1 1-1,0-1 1,0 0 0,1 1-1,-1-1 1,0 0 0,0 1-1,0 0 1,0-1 0,1 1-1,-1 0 1,0-1 0,1 3-1,2 1 3,0 1 0,0 0 0,0 0-1,-1 0 1,0 0 0,0 1-1,0-1 1,-1 1 0,0 0 0,3 9-1,1 13 88,4 28-1,-7-34-32,0-1-135,15 124 258,-18-131-670,1 0 0,-2-1 0,0 1 0,-1 0 0,0 0 0,-1-1 0,-1 1 0,-6 14 0,-1-10-3453</inkml:trace>
  <inkml:trace contextRef="#ctx0" brushRef="#br0" timeOffset="1">363 308 8832,'-13'-15'3328,"4"10"-2592,-4 1 1440,4 1 415,0 3-863,-4 7-256,1 5-672,3 3-256,4 1-320,10 8-160,8 3-32,3 9-128,7 7 0,-1 0-512,0 0-160,1-3-1376,-5-13-607</inkml:trace>
</inkml:ink>
</file>

<file path=ppt/ink/ink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3:42.329"/>
    </inkml:context>
    <inkml:brush xml:id="br0">
      <inkml:brushProperty name="width" value="0.05" units="cm"/>
      <inkml:brushProperty name="height" value="0.05" units="cm"/>
    </inkml:brush>
  </inkml:definitions>
  <inkml:trace contextRef="#ctx0" brushRef="#br0">29 886 2176,'-18'39'4917,"14"-48"-1088,2 5-3575,1 0 0,0-1 0,0 0 0,0 1 0,1-1 0,-1 1 0,1-1 0,0 0 0,1 1 0,0-9 0,14-46 296,-6 32-146,19-39-1,-2 7-148,1-2-171,1 2 0,4 0 0,2 3 1,81-104-1,52-25 247,-160 178-307,-2 1-3,0 0 0,0 0 0,1 1 0,0 0 0,0 0 0,0 0 1,0 1-1,1 0 0,0 0 0,0 1 0,9-4 0,-15 7-6,1 0 0,-1 0 0,0 0 0,1 0 0,-1 0 0,1 0 0,-1 1 1,0-1-1,1 0 0,-1 1 0,0-1 0,1 1 0,-1-1 0,0 1 0,0 0 0,0 0 0,1-1 0,-1 1 0,0 0 1,0 0-1,0 0 0,0 0 0,0 0 0,-1 0 0,1 0 0,0 1 0,0-1 0,-1 0 0,2 2 0,1 5 128,0 0-1,0 0 0,2 14 0,-5-22-139,11 46-276,-3 1 0,-2-1 0,-1 1 0,-4 82 0,-6-105-1338,-3-4-378</inkml:trace>
</inkml:ink>
</file>

<file path=ppt/ink/ink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3:42.691"/>
    </inkml:context>
    <inkml:brush xml:id="br0">
      <inkml:brushProperty name="width" value="0.05" units="cm"/>
      <inkml:brushProperty name="height" value="0.05" units="cm"/>
    </inkml:brush>
  </inkml:definitions>
  <inkml:trace contextRef="#ctx0" brushRef="#br0">13 67 6400,'-11'-34'3312,"11"32"-3056,-1 1 0,1-1-1,0 0 1,0 1 0,0-1-1,0 1 1,0-1 0,0 0-1,1 1 1,-1-1 0,0 1 0,1-1-1,-1 1 1,1-1 0,0 1-1,-1-1 1,1 1 0,0 0 0,1-3-1,-1 5-219,-1-1 0,0 0 0,1 0 0,-1 0-1,0 0 1,1 0 0,-1 0 0,1 0 0,-1 1-1,0-1 1,1 0 0,-1 0 0,0 0 0,0 1 0,1-1-1,-1 0 1,0 0 0,0 1 0,1-1 0,-1 0 0,0 1-1,0-1 1,1 0 0,-1 1 0,0-1 0,0 0-1,0 1 1,0-1 0,0 0 0,0 1 0,0-1 0,0 1-1,0-1 1,0 0 0,0 1 0,0-1 0,0 1 0,5 19 271,9 122 835,-9-84-1219,21 106-1,-14-108-3506,-11-40 310</inkml:trace>
</inkml:ink>
</file>

<file path=ppt/ink/ink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14.265"/>
    </inkml:context>
    <inkml:brush xml:id="br0">
      <inkml:brushProperty name="width" value="0.05" units="cm"/>
      <inkml:brushProperty name="height" value="0.05" units="cm"/>
    </inkml:brush>
  </inkml:definitions>
  <inkml:trace contextRef="#ctx0" brushRef="#br0">0 185 4992,'2'-1'271,"-1"-1"-1,0 1 1,1 0 0,0 0-1,-1 0 1,1 0 0,0 0 0,-1 1-1,1-1 1,0 0 0,0 1 0,0-1-1,0 1 1,3-1 0,-4 1-25,1 1 1,-1-1-1,0 0 1,0 0-1,0 1 1,1-1-1,-1 1 0,0-1 1,0 1-1,0 0 1,0-1-1,0 1 1,0 0-1,0 0 1,0-1-1,0 1 1,1 2-1,1 2 59,0-1-1,0 1 0,-1 1 1,0-1-1,0 0 1,0 1-1,0-1 0,1 10 1,-1-1-21,-1-7-154,0-1 1,0 1 0,0-1 0,1 0 0,0 1 0,0-1-1,1 0 1,4 7 0,-7-13-128,0 0 0,0 0 0,1 1 0,-1-1-1,0 0 1,0 0 0,0 0 0,1 0 0,-1 1 0,0-1 0,0 0 0,1 0-1,-1 0 1,0 0 0,0 0 0,1 0 0,-1 0 0,0 0 0,0 0-1,1 0 1,-1 0 0,0 0 0,0 0 0,1 0 0,-1 0 0,0 0 0,0 0-1,1 0 1,-1 0 0,0 0 0,0 0 0,1-1 0,-1 1 0,0 0-1,0 0 1,0 0 0,1 0 0,-1-1 0,0 1 0,0 0 0,0 0 0,1-1-1,8-11 76,-6 8-39,61-97 709,-46 68-556,45-58-1,-14 27-2021,-40 53-521</inkml:trace>
</inkml:ink>
</file>

<file path=ppt/ink/ink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15.566"/>
    </inkml:context>
    <inkml:brush xml:id="br0">
      <inkml:brushProperty name="width" value="0.05" units="cm"/>
      <inkml:brushProperty name="height" value="0.05" units="cm"/>
    </inkml:brush>
  </inkml:definitions>
  <inkml:trace contextRef="#ctx0" brushRef="#br0">23 742 6144,'-1'1'197,"1"-1"0,-1 1-1,0 0 1,1 0 0,-1 0 0,0-1 0,1 1 0,-1 0 0,0-1-1,0 1 1,0-1 0,0 1 0,1-1 0,-1 1 0,0-1 0,0 0-1,0 1 1,0-1 0,0 0 0,0 0 0,0 0 0,-4 1 3045,5-10-1695,2 0-1466,-1 0 0,1 0 0,1 0 0,0 0 1,0 0-1,1 0 0,0 1 0,0 0 0,7-9 1,12-28 167,59-129 320,-64 141-516,2 1 1,1 0 0,30-33 0,131-123 372,-121 128 28,-59 58-393,0 0-1,0 0 1,0 0 0,1 1-1,-1-1 1,1 0 0,-1 1 0,1 0-1,-1 0 1,1 0 0,3-1-1,-6 2-40,1 0-1,0 0 1,-1 0-1,1 0 1,-1 0-1,1 0 0,0 0 1,-1 0-1,1 0 1,-1 0-1,1 0 1,-1 0-1,1 1 0,0-1 1,-1 0-1,1 0 1,-1 1-1,1-1 1,-1 0-1,1 1 0,0 0 1,-1 0-16,1 0-1,0 0 1,-1 0-1,1 0 1,-1 0 0,1 0-1,-1 0 1,0 0 0,0 1-1,1-1 1,-1 0 0,0 0-1,0 0 1,0 3-1,0 7-10,2 49-133,-1-56 132,-1 0 0,1 0 1,0-1-1,0 1 0,0-1 0,1 1 1,-1-1-1,1 1 0,-1-1 0,1 0 1,0 0-1,1 0 0,2 4 0,-4-7 11,0 1 0,0 0 0,-1-1 0,1 1 0,0-1 0,0 1 0,0-1 0,0 0 0,0 1 0,0-1 0,0 0 0,0 0-1,0 0 1,0 1 0,0-1 0,0 0 0,0 0 0,0-1 0,0 1 0,0 0 0,0 0 0,0 0 0,0-1 0,0 1 0,-1 0-1,1-1 1,0 1 0,0-1 0,0 1 0,0-1 0,0 1 0,-1-1 0,1 0 0,0 1 0,-1-1 0,1 0 0,0 0 0,0-1-1,4-4 47,0-1 0,0 0-1,5-11 1,-7 12-22,1-1-128,-2 3-89,1 0-1,-1 0 1,0 0-1,0 0 1,-1 0-1,1-1 0,-1 1 1,0-1-1,0 1 1,0-8-1</inkml:trace>
</inkml:ink>
</file>

<file path=ppt/ink/ink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15.932"/>
    </inkml:context>
    <inkml:brush xml:id="br0">
      <inkml:brushProperty name="width" value="0.05" units="cm"/>
      <inkml:brushProperty name="height" value="0.05" units="cm"/>
    </inkml:brush>
  </inkml:definitions>
  <inkml:trace contextRef="#ctx0" brushRef="#br0">40 1 7808,'-10'2'8078,"10"-2"-7900,0 1 1,0-1 0,0 0-1,0 0 1,0 1-1,0-1 1,0 0-1,0 0 1,0 0-1,0 1 1,0-1-1,0 0 1,1 2 1071,-1-2-1072,0 6-1190,-23 264 192,16-215-1175,7-41 261,3-8-244</inkml:trace>
</inkml:ink>
</file>

<file path=ppt/ink/ink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20.081"/>
    </inkml:context>
    <inkml:brush xml:id="br0">
      <inkml:brushProperty name="width" value="0.05" units="cm"/>
      <inkml:brushProperty name="height" value="0.05" units="cm"/>
    </inkml:brush>
  </inkml:definitions>
  <inkml:trace contextRef="#ctx0" brushRef="#br0">64 83 3072,'0'0'19,"0"0"0,0 0 0,0 0 0,1 0 0,-1 0 0,0 0-1,0 0 1,1 0 0,-1 0 0,0 0 0,0-1 0,0 1 0,1 0 0,-1 0 0,0 0 0,0 0 0,1 0 0,-1 0 0,0 0 0,0-1 0,0 1-1,0 0 1,1 0 0,-1 0 0,0 0 0,0-1 0,0 1 0,0 0 0,0 0 0,0 0 0,1 0 0,-1-1 0,0 1 0,0 0 0,0 0 0,0-1-1,0 1 1,0 0 0,0 0 0,0 0 0,0-1 0,0 1 0,0 0 0,0 0 0,0-1 0,0 1 0,0 0 0,-2-8 7178,-7 8-2078,-9 0-3305,16 1-1792,0 0 0,-1 0 0,1 0-1,0 0 1,0 0 0,-1 1 0,1-1-1,0 1 1,1-1 0,-1 1 0,0 0-1,0 0 1,1 0 0,-1 0 0,1 0-1,-1 0 1,1 0 0,0 0 0,0 1-1,0-1 1,0 0 0,1 1 0,-1-1-1,0 1 1,1-1 0,0 1 0,0-1-1,-1 1 1,2 2 0,-2-3-17,1 0 0,0 0 0,0 0 1,0 0-1,0-1 0,1 1 0,-1 0 0,0 0 0,1 0 1,0-1-1,-1 1 0,1 0 0,0 0 0,0-1 0,-1 1 0,1-1 1,1 1-1,-1-1 0,0 1 0,0-1 0,1 1 0,-1-1 1,0 0-1,1 0 0,-1 0 0,1 0 0,0 0 0,-1 0 0,1 0 1,0-1-1,-1 1 0,1 0 0,0-1 0,0 0 0,0 1 0,-1-1 1,1 0-1,0 0 0,3 0 0,10-2-33,0-1-1,0 0 1,-1-1-1,28-12 1,-32 12 36,-1-1 1,1 0-1,-1-1 0,0 1 1,-1-2-1,1 1 1,12-15-1,-19 20 7,-1 0 0,0-1 0,0 1 0,0-1-1,0 1 1,0-1 0,0 0 0,0 1 0,0-1-1,-1 0 1,1 1 0,0-1 0,-1 0 0,0 0 0,1 0-1,-1 0 1,0 1 0,0-1 0,0 0 0,0 0-1,-1 0 1,1 0 0,0 0 0,-1 1 0,1-1-1,-1 0 1,0 0 0,1 1 0,-1-1 0,0 0-1,0 1 1,0-1 0,0 1 0,-2-3 0,0 2-2,0-1 0,0 0 0,-1 1 0,1-1 0,0 1 0,-1 0 0,1 0 0,-1 1 1,0-1-1,0 1 0,0 0 0,1 0 0,-1 0 0,-8-1 0,4 2-256,0-1 1,0 2-1,0-1 0,0 1 1,0 0-1,0 1 0,1 0 1,-1 0-1,-10 4 0,6-1-1836</inkml:trace>
</inkml:ink>
</file>

<file path=ppt/ink/ink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31.196"/>
    </inkml:context>
    <inkml:brush xml:id="br0">
      <inkml:brushProperty name="width" value="0.05" units="cm"/>
      <inkml:brushProperty name="height" value="0.05" units="cm"/>
    </inkml:brush>
  </inkml:definitions>
  <inkml:trace contextRef="#ctx0" brushRef="#br0">0 1014 5120,'4'-1'299,"-1"0"0,0 0 1,1-1-1,-1 1 0,0-1 1,0 0-1,0 0 0,0 0 0,0 0 1,4-4-1,-6 4-32,0 0 0,1 0 0,-1-1 0,0 1 0,0 0-1,0-1 1,0 1 0,-1-1 0,1 1 0,-1-1 0,1 0 0,-1 1 0,0-1 0,0-3 0,0 1-56,1 1 0,0 0 0,0 0 0,1 0 0,-1 0 0,1 0 0,0 0 0,0 0 0,0 0 0,0 1 0,1-1 0,0 1 0,-1 0 0,1-1 0,0 1 0,7-5 0,11-13 361,13-20-17,56-87 0,15-59-318,61-88-357,-139 237 113,48-49 0,-62 74 43,0 0-1,1 1 1,0 1-1,1 1 1,0 0-1,29-14 1,-39 22 11,0 0 0,0 0-1,0 0 1,0 1 0,1 0 0,-1 0 0,1 0 0,-1 1 0,1 0 0,-1 0-1,0 0 1,1 1 0,-1 0 0,1 0 0,-1 0 0,0 1 0,0-1 0,0 1-1,0 1 1,0-1 0,0 1 0,0-1 0,-1 1 0,1 1 0,-1-1 0,0 1-1,0-1 1,0 1 0,-1 0 0,1 1 0,-1-1 0,0 1 0,0-1 0,0 1-1,-1 0 1,0 0 0,3 9 0,1 4-35,-2 1 1,0-1-1,-1 1 1,0 0-1,-1 25 0,-9 94-289,6-125 161,-1 0-1,0-1 1,-5 19-1,6-29 0,0 0 0,0 0 0,0 0-1,0 0 1,0 0 0,0 0 0,0 0-1,0-1 1,-1 1 0,1 0 0,-1-1-1,-1 2 1,2-2-49,0-1 0,0 1 0,0-1 0,0 1 0,-1-1-1,1 0 1,0 0 0,0 1 0,0-1 0,0 0 0,0 0 0,0 0 0,0 0 0,0 0-1,0-1 1,-1 1 0,1 0 0,0 0 0,0-1 0,0 1 0,0-1 0,0 1 0,0-1-1,0 1 1,-1-2 0,-17-13-4308</inkml:trace>
</inkml:ink>
</file>

<file path=ppt/ink/ink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31.540"/>
    </inkml:context>
    <inkml:brush xml:id="br0">
      <inkml:brushProperty name="width" value="0.05" units="cm"/>
      <inkml:brushProperty name="height" value="0.05" units="cm"/>
    </inkml:brush>
  </inkml:definitions>
  <inkml:trace contextRef="#ctx0" brushRef="#br0">13 46 2688,'-6'-11'1056,"-1"5"-832,7-5 1504,0 5 576,7-1 512,6 3 224,4 8-960,2 9-449,7 4-959,0-1-224,0 7-64,-7 5-224,1 1-96,-7 5-192,-13 1 0,0-1-1504,-7-10-575,-12-9-1761</inkml:trace>
</inkml:ink>
</file>

<file path=ppt/ink/ink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31.912"/>
    </inkml:context>
    <inkml:brush xml:id="br0">
      <inkml:brushProperty name="width" value="0.05" units="cm"/>
      <inkml:brushProperty name="height" value="0.05" units="cm"/>
    </inkml:brush>
  </inkml:definitions>
  <inkml:trace contextRef="#ctx0" brushRef="#br0">39 160 8960,'-32'-8'2981,"32"8"-2962,0-1-1,-1 1 1,1 0-1,0 0 1,0 0-1,0 0 1,0 0-1,0 0 1,-1 0-1,1 0 1,0 0 0,0 0-1,0 0 1,0 0-1,-1 0 1,1 0-1,0 0 1,0 0-1,0 0 1,0 0 0,0 0-1,-1 0 1,1 0-1,0 0 1,0 0-1,0 0 1,0 0-1,-1 0 1,1 0-1,0 0 1,0 0 0,0 0-1,0 0 1,0 1-1,0-1 1,-1 0-1,1 0 1,0 0-1,0 0 1,0 0 0,0 0-1,0 1 1,0-1-1,0 0 1,0 0-1,0 0 1,0 0-1,0 0 1,0 1-1,-1-1 1,1 0 0,0 0-1,0 0 1,0 0-1,0 1 1,0-1-1,1 0 1,-1 0-1,0 0 1,0 0 0,0 1-1,0-1 1,0 0-1,0 0 1,0 0-1,0 0 1,0 0-1,0 1 1,25 111 3959,-11-59-3277,-10-36-525,0 1 1,1-1 0,1 0 0,12 24-1,-17-39-160,0 0-1,0 0 0,1 0 0,-1 0 0,0-1 0,1 1 0,0 0 0,-1-1 0,1 1 0,0-1 1,0 0-1,-1 0 0,1 1 0,4 0 0,-5-2-14,0 0 1,0 1-1,0-1 1,0 0-1,1 0 1,-1 0-1,0-1 1,0 1-1,0 0 1,0 0-1,1-1 1,-1 1-1,0-1 0,0 1 1,0-1-1,0 1 1,0-1-1,0 1 1,0-1-1,0 0 1,0 0-1,-1 0 1,1 1-1,0-1 1,0 0-1,-1 0 1,1 0-1,0 0 0,-1 0 1,1-2-1,10-16-28,-1 0 0,-1-1-1,8-28 1,17-70-144,-12 37-194,-14 51 57,-7 22 32,1 0-1,0 1 1,0-1-1,1 0 1,0 1 0,1 0-1,-1 0 1,1 0 0,9-12-1,12 0-3125</inkml:trace>
</inkml:ink>
</file>

<file path=ppt/ink/ink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32.695"/>
    </inkml:context>
    <inkml:brush xml:id="br0">
      <inkml:brushProperty name="width" value="0.05" units="cm"/>
      <inkml:brushProperty name="height" value="0.05" units="cm"/>
    </inkml:brush>
  </inkml:definitions>
  <inkml:trace contextRef="#ctx0" brushRef="#br0">34 851 6400,'-1'1'134,"0"0"0,0 0 0,0-1 0,1 1 0,-1 0 0,0-1 1,0 1-1,0 0 0,0-1 0,0 1 0,0-1 0,-1 0 0,1 1 0,0-1 0,0 0 0,0 1 1,0-1-1,0 0 0,-1 0 0,1 0 0,-2 0 0,2-1 13,1 0-1,-1 0 1,0 0-1,0 1 1,1-1-1,-1 0 1,1 0-1,-1 0 1,1 0-1,-1 0 1,1 0-1,-1 0 1,1 0-1,0 0 1,0 0 0,0 0-1,-1 0 1,1-1-1,0 1 1,0 0-1,1 0 1,-1 0-1,0 0 1,0 0-1,0 0 1,1-2-1,4-22 759,1-1-1,13-33 0,-3 12-673,-5 9-174,2 1 0,1-1-1,2 2 1,2 0 0,1 2-1,2 0 1,29-38-1,-3 22 33,3 1 0,1 3-1,3 2 1,98-62-1,-140 98-83,0 0 28,1 0 0,1 0 0,24-9 0,-36 16 5,1 0-1,0 0 1,-1 0-1,1 1 0,0-1 1,-1 1-1,1-1 1,0 1-1,0 0 0,0 0 1,-1 0-1,1 1 0,0-1 1,0 1-1,-1-1 1,1 1-1,-1 0 0,1 0 1,0 0-1,-1 0 0,0 1 1,1-1-1,-1 1 1,0 0-1,1-1 0,2 4 1,-1 0 69,-1 0 0,1 1 0,-1-1 0,0 1 0,0-1-1,-1 1 1,4 11 0,7 46 308,-8-33-267,33 216-622,-37-238 288,-1-8 143,0 0 0,0 0 0,0 0 1,0 1-1,0-1 0,0 0 0,0 0 1,0 0-1,0 0 0,0 0 0,0 0 1,0 0-1,0 0 0,0 0 0,0 0 1,0 1-1,0-1 0,0 0 0,0 0 1,0 0-1,0 0 0,0 0 0,0 0 1,0 0-1,0 0 0,0 0 0,0 0 1,0 1-1,0-1 0,0 0 0,0 0 1,0 0-1,0 0 0,0 0 0,0 0 1,0 0-1,-1 0 0,1 0 0,0 0 1,0 0-1,0 0 0,0 0 0,0 0 1,0 0-1,0 0 0,0 0 0,0 0 1,0 0-1,0 0 0,-1 0 0,1 0 1,0 0-1,0 0 0,0 0 0,0 0 1,0 0-1,0 0 0,0 0 0,0 0 1,0 0-1,0 0 0,-1 0 0,1 0 1,0 0-1,0 0 0,0 0 0,0 0 1,0 0-1,0 0 0,-16-15-2831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22.082"/>
    </inkml:context>
    <inkml:brush xml:id="br0">
      <inkml:brushProperty name="width" value="0.05" units="cm"/>
      <inkml:brushProperty name="height" value="0.05" units="cm"/>
    </inkml:brush>
  </inkml:definitions>
  <inkml:trace contextRef="#ctx0" brushRef="#br0">464 51 8064,'0'-36'3812,"0"22"1373,0 14-5095,-1 0-1,1 0 1,-1 1 0,1-1-1,-1 0 1,1 0 0,-1 1 0,1-1-1,-1 1 1,1-1 0,0 0 0,-1 1-1,1-1 1,0 1 0,-1-1 0,1 1-1,0-1 1,-1 1 0,1-1 0,0 1-1,0-1 1,-1 1 0,-1 13-21,0-1 1,0 1-1,2-1 1,-1 1-1,3 15 0,-1 8-5,-1 70 50,-24 198 1,16-261-54,-1-1-1,-3 0 0,-32 79 1,37-105-7,-2 0 1,1-1-1,-2 0 1,0-1-1,-1 0 0,-1-1 1,0 0-1,-1 0 1,0-1-1,-1-1 1,-1-1-1,-20 14 0,28-21-68,1-1 0,-1 1 0,0-1 0,0-1 0,-1 1-1,1-1 1,0-1 0,-1 1 0,-13 0 0,17-2-86,0 0 0,0-1 1,1 1-1,-1-1 0,0 0 1,0 0-1,1 0 0,-1-1 1,1 1-1,-1-1 0,1 0 1,0 0-1,-1 0 0,1 0 1,0-1-1,0 1 0,1-1 1,-1 0-1,0 0 0,-3-6 1,-20-32-1811</inkml:trace>
</inkml:ink>
</file>

<file path=ppt/ink/ink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33.096"/>
    </inkml:context>
    <inkml:brush xml:id="br0">
      <inkml:brushProperty name="width" value="0.05" units="cm"/>
      <inkml:brushProperty name="height" value="0.05" units="cm"/>
    </inkml:brush>
  </inkml:definitions>
  <inkml:trace contextRef="#ctx0" brushRef="#br0">20 24 8704,'-19'-13'3232,"25"2"-2496,7 11 288,-6 0 0,5 11-160,1 24 127,0 27-415,0 29-96,0 6-288,-6-10-64,-1-14 0,7-10-224,-2-18-64,2-11-2335</inkml:trace>
</inkml:ink>
</file>

<file path=ppt/ink/ink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33.477"/>
    </inkml:context>
    <inkml:brush xml:id="br0">
      <inkml:brushProperty name="width" value="0.05" units="cm"/>
      <inkml:brushProperty name="height" value="0.05" units="cm"/>
    </inkml:brush>
  </inkml:definitions>
  <inkml:trace contextRef="#ctx0" brushRef="#br0">1 389 7424,'24'-29'2747,"-23"27"-2462,1 1-1,0-1 0,-1 1 0,1 0 1,0 0-1,0-1 0,0 1 0,0 0 1,0 0-1,0 1 0,1-1 0,-1 0 1,0 1-1,0-1 0,3 1 1,-4 0-182,-1 0 1,1 0-1,-1 0 1,1 0 0,-1 0-1,1 1 1,-1-1-1,1 0 1,-1 0-1,1 0 1,-1 1 0,0-1-1,1 0 1,-1 1-1,1-1 1,-1 0 0,0 1-1,1-1 1,-1 0-1,0 1 1,1-1 0,-1 1-1,0-1 1,1 1-1,-1-1 1,0 1-1,0-1 1,0 1 0,0-1-1,1 1 1,-1 0-1,1 20 892,-1-16-729,0 46 64,4 121 1032,-2-147-1211,1 0-1,2 0 0,0 0 0,16 41 0,-17-57-163,0 0 1,0 0-1,1-1 0,0 1 1,1-1-1,0 0 0,12 13 1,-15-18 6,0-1 0,0 1 0,0-1 0,0 0 1,0 0-1,1 0 0,-1 0 0,0 0 1,1-1-1,0 0 0,-1 1 0,1-1 0,0-1 1,0 1-1,-1 0 0,1-1 0,0 0 0,0 0 1,0 0-1,0 0 0,0-1 0,6-1 0,-3 0-4,-1-1 0,0 0 0,0 0 1,0 0-1,0-1 0,0 1 0,-1-2 0,7-5 0,3-4-33,19-25-1,11-20 11,42-71-1,29-73-124,-113 198 149,26-47-1083,-1-2 0,-3-1 0,32-107 0,-50 127-1489,-6 5-619</inkml:trace>
  <inkml:trace contextRef="#ctx0" brushRef="#br0" timeOffset="1">482 76 9728,'-32'22'3584,"19"-9"-2784,13-3-288,0-5-352,13 12 416,0 7 320,6 4 63,1 13 65,6-2-576,-7 6-192,1 7-32,-1-11-1248,-6-13-512</inkml:trace>
</inkml:ink>
</file>

<file path=ppt/ink/ink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33.817"/>
    </inkml:context>
    <inkml:brush xml:id="br0">
      <inkml:brushProperty name="width" value="0.05" units="cm"/>
      <inkml:brushProperty name="height" value="0.05" units="cm"/>
    </inkml:brush>
  </inkml:definitions>
  <inkml:trace contextRef="#ctx0" brushRef="#br0">850 1 7296,'1'4'322,"1"1"1,-1-1 0,0 1-1,0-1 1,-1 1 0,1 0-1,-1-1 1,0 1-1,0 0 1,-1 0 0,1-1-1,-3 9 1,-1 21 757,-2 46 517,-12 136 1323,2-58-1749,-16 111 159,24-222-1145,-3 0 1,-2 0 0,-28 68-1,31-94-129,0-1 1,-2 0-1,0-1 1,-1 0-1,-1-1 1,0 0-1,-31 27 0,21-25-20,-1-1 0,0 0-1,-2-2 1,-56 26-1,70-36-31,-1-2 0,1 0 0,-1 0-1,-1-1 1,1-1 0,-21 2 0,28-4-27,0-1 0,0 0 1,0-1-1,0 0 0,0 0 1,0 0-1,0-1 0,1 0 1,-1 0-1,1-1 1,-1 1-1,1-2 0,0 1 1,0-1-1,-8-5 0,-3-8-438,1-1 0,0 0 0,1-1 0,2-1 0,-13-21 0,18 29-47,-38-63-2953</inkml:trace>
</inkml:ink>
</file>

<file path=ppt/ink/ink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37.233"/>
    </inkml:context>
    <inkml:brush xml:id="br0">
      <inkml:brushProperty name="width" value="0.05" units="cm"/>
      <inkml:brushProperty name="height" value="0.05" units="cm"/>
    </inkml:brush>
  </inkml:definitions>
  <inkml:trace contextRef="#ctx0" brushRef="#br0">1 494 4224,'59'-49'2117,"-58"49"-1981,-1-1-1,0 1 1,1-1-1,-1 1 0,1-1 1,0 1-1,-1 0 1,1-1-1,-1 1 1,1 0-1,0-1 1,-1 1-1,1 0 1,0-1-1,-1 1 1,1 0-1,0 0 1,-1 0-1,1 0 0,0 0 1,-1 0-1,1 0 1,0 0-1,0 0 1,1 0-1,-2 1-6,1 0-1,0-1 0,-1 1 1,1 0-1,0 0 0,-1-1 0,1 1 1,-1 0-1,1 0 0,-1 0 1,1 0-1,-1-1 0,0 1 1,1 0-1,-1 0 0,0 2 0,2 7 347,-1-1-1,-1 1 0,0 11 0,0-14-282,0 62 851,-1 15-23,16 149-1,-12-219-875,0 0-1,7 22 0,-9-32-126,1 0 0,-1-1 0,1 1 0,0 0 0,1 0 0,-1-1 0,0 1 0,1-1 0,0 0 0,0 0 0,0 0 0,6 5 0,-8-8-18,0 1 0,0-1-1,0 1 1,1-1 0,-1 1 0,0-1 0,0 1-1,0-1 1,0 0 0,1 0 0,-1 0-1,0 0 1,0 0 0,1 0 0,-1 0 0,0 0-1,0 0 1,0-1 0,1 1 0,-1 0-1,0-1 1,0 1 0,0-1 0,2 0-1,1-2-4,0 0 0,0-1-1,0 1 1,-1-1-1,6-6 1,77-111-1,-55 75 13,46-54 0,65-44 114,32-38 251,-5-54 1,-77 104-376,-77 113-22,-11 15-292,-25 20-2767</inkml:trace>
</inkml:ink>
</file>

<file path=ppt/ink/ink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37.590"/>
    </inkml:context>
    <inkml:brush xml:id="br0">
      <inkml:brushProperty name="width" value="0.05" units="cm"/>
      <inkml:brushProperty name="height" value="0.05" units="cm"/>
    </inkml:brush>
  </inkml:definitions>
  <inkml:trace contextRef="#ctx0" brushRef="#br0">1 7 8960,'6'-6'4192,"7"12"-2400,-7 1 383,1-3-735,-1 14-224,7-1-672,7 7-256,6 4-192,0 6-288,4-6-128,9 0-2144,0 0-991</inkml:trace>
</inkml:ink>
</file>

<file path=ppt/ink/ink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38.083"/>
    </inkml:context>
    <inkml:brush xml:id="br0">
      <inkml:brushProperty name="width" value="0.05" units="cm"/>
      <inkml:brushProperty name="height" value="0.05" units="cm"/>
    </inkml:brush>
  </inkml:definitions>
  <inkml:trace contextRef="#ctx0" brushRef="#br0">33 1077 3072,'-9'15'1346,"8"-14"-923,1 0-1,-1 1 1,0-1 0,0 0 0,0 0 0,0 0-1,-1 0 1,1 0 0,0-1 0,0 1-1,-1 0 1,1 0 0,0-1 0,-1 1-1,1-1 1,-4 1 2331,7-5-2104,45-97 369,5-7-1099,-30 71 57,2 0 1,38-43 0,66-60-62,-5 6 6,57-115-201,-84 109 62,-91 133 214,0 0 55,0 0 0,0 0-1,0 0 1,1 0 0,0 1 0,1 0 0,-1 1 0,14-10 0,-20 15-26,1 0 0,0-1 0,0 1 0,0 0 0,-1 0 1,1-1-1,0 1 0,0 0 0,0 0 0,0 0 0,0 0 1,-1 0-1,1 0 0,0 0 0,0 0 0,0 0 1,0 1-1,0-1 0,-1 0 0,1 1 0,0-1 0,0 0 1,-1 1-1,1-1 0,0 1 0,0-1 0,-1 1 0,1-1 1,0 1-1,-1 0 0,1-1 0,-1 1 0,1 0 0,-1-1 1,1 1-1,-1 0 0,0 0 0,1 0 0,0 1 1,1 5 101,0 0 0,0-1 1,0 1-1,0 8 1,0-4 69,17 89 692,-12-52-1169,18 59-1,-20-89-1144,-3-6-1354</inkml:trace>
</inkml:ink>
</file>

<file path=ppt/ink/ink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38.459"/>
    </inkml:context>
    <inkml:brush xml:id="br0">
      <inkml:brushProperty name="width" value="0.05" units="cm"/>
      <inkml:brushProperty name="height" value="0.05" units="cm"/>
    </inkml:brush>
  </inkml:definitions>
  <inkml:trace contextRef="#ctx0" brushRef="#br0">52 0 8960,'-32'17'3328,"12"-23"-2592,20 12 3167,13-1-2847,0 8-320,7 2-544,-3 8-160,2 12-32,1 0-160,6 3 32,-1 3-160,1 5-32,0-12-1407,0-12-609,-6-9-1760</inkml:trace>
</inkml:ink>
</file>

<file path=ppt/ink/ink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38.806"/>
    </inkml:context>
    <inkml:brush xml:id="br0">
      <inkml:brushProperty name="width" value="0.05" units="cm"/>
      <inkml:brushProperty name="height" value="0.05" units="cm"/>
    </inkml:brush>
  </inkml:definitions>
  <inkml:trace contextRef="#ctx0" brushRef="#br0">19 32 8192,'-18'7'2479,"26"-1"688,15 7-1363,-18-8-1597,-1 0 0,1 0-1,-1 0 1,0 1 0,0 0-1,-1-1 1,0 1 0,5 13-1,-1 2 194,7 31 0,-12-38-335,2-1 0,-1 1 0,2 0 0,0-1 1,10 19-1,-15-31-68,1 0 0,-1 1 1,1-1-1,0 0 0,-1 0 1,1 0-1,0 0 0,0 0 1,0 0-1,0 0 1,0 0-1,0 0 0,0 0 1,0 0-1,1 0 0,-1-1 1,0 1-1,0 0 0,1-1 1,-1 1-1,0-1 0,1 0 1,-1 1-1,0-1 0,1 0 1,-1 0-1,1 0 0,-1 0 1,0 0-1,1 0 0,-1 0 1,0-1-1,1 1 0,-1 0 1,1-1-1,-1 1 0,0-1 1,0 1-1,1-1 0,-1 0 1,2-1-1,3-3-43,0-1 1,0 1-1,0-1 0,-1-1 0,8-10 1,-9 11 4,10-15-803,-1-1 0,-1 0 0,-1-1-1,0 0 1,-2-1 0,10-40 0,-6 8-2393</inkml:trace>
</inkml:ink>
</file>

<file path=ppt/ink/ink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42.061"/>
    </inkml:context>
    <inkml:brush xml:id="br0">
      <inkml:brushProperty name="width" value="0.05" units="cm"/>
      <inkml:brushProperty name="height" value="0.05" units="cm"/>
    </inkml:brush>
  </inkml:definitions>
  <inkml:trace contextRef="#ctx0" brushRef="#br0">33 929 3328,'-3'3'393,"1"-2"-207,1 1 1,0-1-1,0 0 1,0 0-1,-1 0 1,1 0-1,-1 0 1,1 0-1,-1-1 0,1 1 1,-1 0-1,1-1 1,-1 1-1,0-1 1,1 0-1,-1 1 1,-2-1-1,13-12 2374,3 0-1956,0 1 0,21-14 0,11-9-331,-15 6-165,-1-1 1,33-44-1,40-71 142,-47 64-62,137-167 422,-159 211-331,2 1 0,2 2 0,0 2 0,60-38 0,-86 62-153,0 1 0,0 1 0,1-1 0,0 2 1,0 0-1,0 0 0,0 1 0,1 0 0,0 1 0,14-1 0,-27 3-135,1 0-1,0 1 1,0-1 0,0 0-1,0 0 1,-1 0 0,1 0-1,0 1 1,0-1 0,0 0-1,0 0 1,0 0 0,0 1 0,-1-1-1,1 0 1,0 0 0,0 1-1,0-1 1,0 0 0,0 0-1,0 1 1,0-1 0,0 0-1,0 0 1,0 1 0,0-1 0,0 0-1,0 0 1,0 0 0,0 1-1,1-1 1,-1 0 0,0 0-1,0 1 1,0-1 0,0 0-1,0 0 1,0 0 0,1 1 0,-1-1-1,0 0 1,0 0 0,0 0-1,0 0 1,1 0 0,-1 1-1,0-1 1,0 0 0,1 0-1,-1 0 1,0 0 0,0 0 0,0 0-1,1 0 1,-1 0 0,0 0-1,0 0 1,1 0 0,-1 0-1,0 0 1,0 0 0,1 0-1,-1 0 1,0 0 0,-16 12-2501,3-6-12</inkml:trace>
</inkml:ink>
</file>

<file path=ppt/ink/ink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42.629"/>
    </inkml:context>
    <inkml:brush xml:id="br0">
      <inkml:brushProperty name="width" value="0.05" units="cm"/>
      <inkml:brushProperty name="height" value="0.05" units="cm"/>
    </inkml:brush>
  </inkml:definitions>
  <inkml:trace contextRef="#ctx0" brushRef="#br0">1 38 1280,'3'-1'90,"0"0"-1,0 0 1,-1 0 0,1-1-1,0 1 1,-1-1-1,1 0 1,-1 1 0,1-1-1,1-3 1,17-10 2743,-21 15-2595,1-1 1,0 1-1,-1 0 1,1-1-1,0 1 1,0 0-1,-1-1 1,1 1-1,0 0 1,0 0 0,-1-1-1,1 1 1,0 0-1,0 0 1,0 0-1,-1 0 1,1 0-1,0 0 1,0 1-1,0-1 1,-1 0 0,1 0-1,0 0 1,0 1-1,1 0 1,-2 0-121,0-1 0,0 1 0,0 0 1,0-1-1,0 1 0,0 0 0,0-1 0,0 1 0,0 0 1,0 0-1,0-1 0,-1 1 0,1 0 0,0-1 1,0 1-1,-1 0 0,1-1 0,0 1 0,-1-1 1,1 1-1,-1 0 0,1-1 0,-1 1 0,1-1 1,-1 1-1,1-1 0,-1 1 0,1-1 0,-1 0 1,0 1-1,-3 2 11,1 1-1,-1-1 1,1 1 0,0 0-1,0 0 1,1 0 0,-1 1 0,1-1-1,0 1 1,0-1 0,0 1 0,1 0-1,-1-1 1,1 1 0,1 0-1,-1 0 1,1 0 0,-1 0 0,1 0-1,1 0 1,0 6 0,5 33-163,19 71 0,-14-70-1425,7 61-1,-18-79-902,-5-12-422</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0:30.665"/>
    </inkml:context>
    <inkml:brush xml:id="br0">
      <inkml:brushProperty name="width" value="0.05" units="cm"/>
      <inkml:brushProperty name="height" value="0.05" units="cm"/>
    </inkml:brush>
  </inkml:definitions>
  <inkml:trace contextRef="#ctx0" brushRef="#br0">58 44 3072,'10'-3'516,"-8"3"-319,0 0-1,0-1 1,0 1 0,-1-1 0,1 0 0,0 1 0,0-1 0,-1 0 0,1 0 0,0 0 0,1-2 0,-2 2 335,0 0 0,-1 0 1,1 0-1,-1 0 1,1 0-1,-1 0 0,0 0 1,1 0-1,-1 0 1,0 0-1,0 0 0,1 0 1,-1 0-1,0 0 0,0-1 1,-1 1-415,1 1 1,0-1-1,0 1 1,0-1-1,-1 1 1,1-1-1,0 1 1,-1-1-1,1 1 1,0 0-1,-1-1 1,1 1-1,0 0 1,-1-1-1,1 1 1,-1 0-1,1-1 0,-1 1 1,1 0-1,-1 0 1,1 0-1,-1-1 1,1 1-1,-1 0 1,1 0-1,-1 0 1,1 0-1,-1 0 1,1 0-1,-1 0 1,1 0-1,-1 0 1,1 0-1,-2 1 1,-17 2 544,15-2-601,1 1 1,-1-1-1,1 1 0,-1 0 0,1 0 0,-1 1 0,1-1 0,0 1 0,0 0 0,0 0 0,1 0 0,-1 0 0,1 0 0,-1 0 0,1 1 1,0-1-1,1 1 0,-1-1 0,0 1 0,1 0 0,0 0 0,0 0 0,0 0 0,0 0 0,1 0 0,0 0 0,0 4 0,-1-3-57,1 1 1,0-1-1,1 1 0,-1-1 0,1 1 0,0-1 0,1 0 0,-1 0 0,1 1 0,0-1 0,0 0 1,1-1-1,-1 1 0,1 0 0,0-1 0,1 1 0,-1-1 0,1 0 0,7 6 0,-9-8-5,0-1 0,0 0 0,1-1 0,-1 1 0,1 0 0,-1-1 0,1 1 0,-1-1-1,1 0 1,-1 0 0,1 0 0,-1 0 0,1 0 0,-1 0 0,1-1 0,-1 1 0,1-1-1,-1 0 1,0 0 0,1 0 0,-1 0 0,0 0 0,0 0 0,1-1 0,1-1 0,6-4 3,0 0 0,-1 0 1,14-15-1,-13 11 28,1-1 0,14-22 0,-22 30-7,-1 0 0,1 0 0,-1 0 0,-1 0-1,1 0 1,0 0 0,-1-1 0,0 1 0,0 0-1,0-1 1,-1 1 0,1-1 0,-1-4 0,-1 7-16,1 1 0,0-1 0,-1 1 0,0-1 1,1 1-1,-1-1 0,0 1 0,0 0 0,0-1 0,0 1 1,0 0-1,0 0 0,0 0 0,0-1 0,0 1 0,0 0 1,-1 1-1,1-1 0,0 0 0,-1 0 0,1 1 0,-1-1 1,1 0-1,-1 1 0,1 0 0,-1-1 0,-2 1 0,-5-2-20,0 1-1,0 0 0,-12 1 0,16 0-4,-9-1-137,-19 1-700,14 5-2613,14-2-335</inkml:trace>
</inkml:ink>
</file>

<file path=ppt/ink/ink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43.009"/>
    </inkml:context>
    <inkml:brush xml:id="br0">
      <inkml:brushProperty name="width" value="0.05" units="cm"/>
      <inkml:brushProperty name="height" value="0.05" units="cm"/>
    </inkml:brush>
  </inkml:definitions>
  <inkml:trace contextRef="#ctx0" brushRef="#br0">39 42 4480,'-7'-24'1664,"1"13"-1312,-7 5 4096,7 6-2336,-1 6-160,7 1-704,7 10-225,5 5-607,1 2-320,7 4-96,-7 0-160,0 6-32,0-6-1247,-13 0-481</inkml:trace>
</inkml:ink>
</file>

<file path=ppt/ink/ink9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44.564"/>
    </inkml:context>
    <inkml:brush xml:id="br0">
      <inkml:brushProperty name="width" value="0.05" units="cm"/>
      <inkml:brushProperty name="height" value="0.05" units="cm"/>
    </inkml:brush>
  </inkml:definitions>
  <inkml:trace contextRef="#ctx0" brushRef="#br0">7 0 5632,'0'0'2688,"0"11"-864,0 2 544,0 9-704,-6 19-192,6 8-960,0 10-416,0-7-64,13-3-416,-7-8-128,7-13-2208,0-17-992</inkml:trace>
</inkml:ink>
</file>

<file path=ppt/ink/ink9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45.265"/>
    </inkml:context>
    <inkml:brush xml:id="br0">
      <inkml:brushProperty name="width" value="0.05" units="cm"/>
      <inkml:brushProperty name="height" value="0.05" units="cm"/>
    </inkml:brush>
  </inkml:definitions>
  <inkml:trace contextRef="#ctx0" brushRef="#br0">52 849 5632,'-23'49'1834,"22"-47"-1723,0-1 0,0 1 0,1-1 0,-1 1 0,0-1 0,-1 1 0,1-1-1,0 0 1,0 1 0,0-1 0,-1 0 0,1 0 0,-1 0 0,1 0 0,-1 0-1,1 0 1,-1-1 0,-2 2 0,4-2-72,0 0 0,-1 0 0,1 0 0,0 0 0,0 0 0,0 0-1,0 0 1,0 0 0,0 0 0,0-1 0,-1 1 0,1 0 0,0 0 0,0 0 0,0 0 0,0 0 0,0 0 0,0 0-1,0 0 1,0 0 0,0 0 0,0 0 0,-1-1 0,1 1 0,0 0 0,0 0 0,0 0 0,0 0 0,0 0 0,0 0 0,0 0-1,0-1 1,0 1 0,0 0 0,0 0 0,0 0 0,0 0 0,0 0 0,0 0 0,0-1 0,0 1 0,0 0 0,0 0-1,0 0 1,0 0 0,1 0 0,-1 0 0,0 0 0,0 0 0,0-1 0,0 1 0,0 0 0,0 0 0,0 0 0,0 0-1,0 0 1,1-1 170,4-17 150,67-201 1430,-56 181-1793,1 0 0,2 2 1,40-59-1,-4 25-117,66-63 0,-83 92 32,15-15-20,97-79 0,-142 129 118,-1 1 1,1 0 0,-1 0-1,15-6 1,-20 10 18,0 1 0,0-1 0,0 0 0,0 1 0,-1-1 0,1 1 0,0 0 0,0 0 0,0 0 0,0 0 0,0 0 0,0 0 0,0 0 1,0 0-1,0 1 0,0-1 0,0 1 0,0 0 0,-1-1 0,1 1 0,0 0 0,0 0 0,-1 0 0,1 0 0,-1 0 0,3 3 0,1 3 206,0 1 1,0 0-1,-1 0 1,0 0-1,-1 0 1,0 1-1,0 0 1,1 9-1,1-2 77,5 18 168,20 78 188,-26-94-648,-1 1 0,-2-1 1,1 1-1,-3 25 1,-3-7-396,-17 67 0,13-84-1187,-8-11-3135</inkml:trace>
</inkml:ink>
</file>

<file path=ppt/ink/ink9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45.597"/>
    </inkml:context>
    <inkml:brush xml:id="br0">
      <inkml:brushProperty name="width" value="0.05" units="cm"/>
      <inkml:brushProperty name="height" value="0.05" units="cm"/>
    </inkml:brush>
  </inkml:definitions>
  <inkml:trace contextRef="#ctx0" brushRef="#br0">1 21 896,'18'-20'13687,"-24"36"-11156,3-5-2313,1 0-1,1 0 0,-1 0 1,2 0-1,-1 0 0,1 0 1,3 16-1,-2-10-153,21 181-1177,-16-164-1112,20 58 0,-12-54-1241</inkml:trace>
</inkml:ink>
</file>

<file path=ppt/ink/ink9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46.930"/>
    </inkml:context>
    <inkml:brush xml:id="br0">
      <inkml:brushProperty name="width" value="0.05" units="cm"/>
      <inkml:brushProperty name="height" value="0.05" units="cm"/>
    </inkml:brush>
  </inkml:definitions>
  <inkml:trace contextRef="#ctx0" brushRef="#br0">31 1085 7296,'-8'9'1190,"-15"14"3065,24-30-4152,0 0-1,1 0 1,-1 0 0,1 0-1,1 0 1,0 0 0,3-6 0,7-18-66,-4 1 126,2 1-1,2 0 1,0 0 0,2 1 0,1 1 0,1 1 0,1 0 0,41-43 0,-14 28 32,83-60-1,63-25-322,-125 83-5,-49 31 92,-2 2-27,0 1 0,18-9-1,-30 16 72,0 1-1,-1 0 0,1 0 0,0 0 1,0 0-1,0 0 0,0 0 1,0 1-1,0 0 0,0-1 0,0 1 1,1 0-1,-1 1 0,0-1 0,0 0 1,0 1-1,0 0 0,4 1 1,-5-1 24,0 0-1,-1 1 1,0-1 0,1 0 0,-1 0 0,0 1 0,1-1 0,-1 0 0,0 1 0,0 0 0,0-1 0,0 1 0,-1-1 0,1 1 0,0 0 0,0 2 0,5 33 443,-5-24-332,12 124 410,-10-78-525,3 0 1,19 79 0,-24-132-31,1 0 1,0 0-1,0 0 0,1 0 1,-1 0-1,1-1 0,0 1 1,5 4-1,-7-8 1,1 0 0,0-1 0,-1 1 0,1-1 0,0 0 1,0 1-1,0-1 0,0 0 0,0 0 0,1 0 0,-1-1 0,0 1 0,0 0 0,1-1 0,-1 1 1,0-1-1,1 0 0,-1 0 0,0 0 0,1 0 0,-1 0 0,0-1 0,1 1 0,-1-1 0,5-1 0,8-3 0,1-1 0,-1 0 0,0-1 0,26-17 0,54-45 111,-53 37-25,99-81 196,-116 90-273,-2-1 0,0-1 0,27-39 0,-23 22-374,43-92-1,6-53-1813,-49 118 623,5-7-1606</inkml:trace>
</inkml:ink>
</file>

<file path=ppt/ink/ink9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47.913"/>
    </inkml:context>
    <inkml:brush xml:id="br0">
      <inkml:brushProperty name="width" value="0.05" units="cm"/>
      <inkml:brushProperty name="height" value="0.05" units="cm"/>
    </inkml:brush>
  </inkml:definitions>
  <inkml:trace contextRef="#ctx0" brushRef="#br0">107 74 7296,'-3'0'361,"0"0"0,0 1 0,0-1 1,0 1-1,0-1 0,0 1 0,1 0 0,-1 0 1,0 0-1,0 0 0,1 1 0,-1-1 1,1 1-1,0 0 0,-3 2 0,1 0-122,0 0 0,1 0 0,-1 0 0,1 0 0,0 1 0,0 0 0,-3 8-1,0 4-51,1 0 0,0 0-1,1 0 1,-2 21 0,4-19-147,0 0 1,2-1 0,0 1-1,1-1 1,1 1 0,1-1-1,7 27 1,-9-43-50,-1 1 1,1-1-1,0 0 0,0 1 1,0-1-1,1 0 0,-1 0 1,1 0-1,-1 0 0,1 0 1,-1 0-1,1 0 0,0 0 1,3 2-1,-3-4 2,-1 1-1,1 0 0,0-1 1,-1 1-1,1-1 0,-1 1 1,1-1-1,0 0 1,-1 0-1,1 0 0,0 0 1,-1 0-1,1 0 1,-1 0-1,1-1 0,0 1 1,1-1-1,3-1 0,-1-1-1,0 0 1,0 0-1,0 0 1,-1 0-1,1-1 1,-1 1 0,0-1-1,0-1 1,0 1-1,5-7 1,0-3-8,0 1 1,-1-2-1,-1 1 0,0-1 1,-1 0-1,0-1 0,-2 1 1,1-1-1,2-26 1,-6 33-23,0 0 1,-1 0 0,0 0 0,0-1-1,-1 1 1,0 0 0,-1 0 0,0 0-1,0 1 1,-1-1 0,0 0 0,-1 1-1,0 0 1,0-1 0,-1 2 0,0-1-1,0 0 1,-12-12 0,12 15-31,1 0-23,-1 1 0,1-1 0,-1 1 1,0 0-1,0 0 0,0 1 0,-1-1 0,1 1 1,-7-2-1,-2-1-794</inkml:trace>
</inkml:ink>
</file>

<file path=ppt/ink/ink9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49.980"/>
    </inkml:context>
    <inkml:brush xml:id="br0">
      <inkml:brushProperty name="width" value="0.05" units="cm"/>
      <inkml:brushProperty name="height" value="0.05" units="cm"/>
    </inkml:brush>
  </inkml:definitions>
  <inkml:trace contextRef="#ctx0" brushRef="#br0">20 1100 4864,'-16'18'1589,"15"-19"-1438,1 0 0,-1 1-1,1-1 1,0 0 0,-1-1 0,1 1-1,0 0 1,0 0 0,-1 0-1,1 0 1,0 0 0,0 0 0,0 0-1,0 0 1,1 0 0,-1 0 0,0 0-1,1-2 1,3-21 501,2 0-1,0 1 0,2-1 1,0 1-1,2 1 1,0 0-1,26-39 1,-14 30-470,1 2 0,1 0 0,2 1 0,43-35 1,11-7 59,-4-3 1,-2-4 0,64-87-1,-100 112-182,65-81 165,-85 112-176,1 0-1,2 1 1,37-29 0,-56 48-49,0 0 1,-1-1-1,1 1 0,0 0 0,0 0 1,0-1-1,0 2 0,0-1 0,0 0 1,1 0-1,-1 1 0,0-1 0,0 1 0,1-1 1,-1 1-1,0 0 0,0 0 0,1 0 1,1 1-1,-2 0 0,-1-1 0,1 1 0,-1 0 0,0 0 0,1 0 1,-1 0-1,0 0 0,0 0 0,0 1 0,0-1 0,0 0 0,0 1 0,0-1 0,0 0 1,0 1-1,-1-1 0,1 1 0,-1-1 0,2 4 0,0 8 13,0-1 0,-1 1 0,0 0 0,-1-1 0,-1 15 0,-11 83 206,6-64-291,-1 50 0,7-87-183,1-4-43,-1-1 1,0 1 0,0-1 0,0 1-1,-1-1 1,0 1 0,1-1 0,-2 1-1,1-1 1,-4 9 0,-5-6-2124</inkml:trace>
</inkml:ink>
</file>

<file path=ppt/ink/ink9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50.346"/>
    </inkml:context>
    <inkml:brush xml:id="br0">
      <inkml:brushProperty name="width" value="0.05" units="cm"/>
      <inkml:brushProperty name="height" value="0.05" units="cm"/>
    </inkml:brush>
  </inkml:definitions>
  <inkml:trace contextRef="#ctx0" brushRef="#br0">33 109 7296,'-32'-63'2720,"45"40"-2112,19 1 448,-13 22 64,5 11-448,15 17-128,6 17-416,7 7-128,-6 0-32,-10 0-64,-3-7 32,-7-6-288,-7 2-96,-6-7-1472,-6-5-576</inkml:trace>
</inkml:ink>
</file>

<file path=ppt/ink/ink9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50.759"/>
    </inkml:context>
    <inkml:brush xml:id="br0">
      <inkml:brushProperty name="width" value="0.05" units="cm"/>
      <inkml:brushProperty name="height" value="0.05" units="cm"/>
    </inkml:brush>
  </inkml:definitions>
  <inkml:trace contextRef="#ctx0" brushRef="#br0">62 171 5888,'-17'-6'778,"11"5"-431,1-1 1,-1-1-1,1 1 1,0-1-1,0 0 1,-8-5-1,31 20 724,1 0 0,0-2 0,1-1 0,37 14 0,-51-22-981,1 0 0,-1 0 0,0 0 0,1-1 0,-1 0 0,1 0 0,-1-1 1,1 1-1,-1-1 0,0-1 0,0 1 0,1-1 0,-1 0 0,0-1 0,-1 0 0,1 1 0,0-2 0,-1 1 1,0-1-1,7-5 0,8-9-497,-2 0 1,0-2 0,27-36-1,-18 20-1731,-6 8-1291</inkml:trace>
</inkml:ink>
</file>

<file path=ppt/ink/ink9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9-24T05:04:51.142"/>
    </inkml:context>
    <inkml:brush xml:id="br0">
      <inkml:brushProperty name="width" value="0.05" units="cm"/>
      <inkml:brushProperty name="height" value="0.05" units="cm"/>
    </inkml:brush>
  </inkml:definitions>
  <inkml:trace contextRef="#ctx0" brushRef="#br0">49 1024 5504,'-48'78'4085,"48"-97"-1125,9-26-2328,2-1 0,2 1 0,31-70 0,-19 50-408,-4 10-175,2 1 0,3 2 0,2 0 1,2 2-1,2 1 0,2 1 0,3 2 0,58-58 1,-35 47-101,128-92 0,-177 141 89,-1 2 0,1-1 0,0 1 0,0 1 0,1 0 0,-1 0 0,14-3 0,-22 8-19,-1 0-1,0 0 1,0 0-1,1 0 1,-1 0-1,0 0 1,0 0-1,1 1 1,-1-1-1,0 1 1,0-1-1,0 1 0,0 0 1,0 0-1,0 0 1,0 0-1,0 0 1,0 1-1,0-1 1,0 1-1,-1-1 1,1 1-1,0-1 1,-1 1-1,0 0 1,1 0-1,-1 0 1,2 4-1,1 3 62,0 1-1,0 0 1,-1 0-1,3 19 0,4 32 281,4 93 0,-11 68-452,-3-172-120,0-41-8,0-1 0,-1 1 0,0 0 0,-2 9 0,2-16 31,1 1-1,-1-1 1,0 1 0,0-1-1,0 0 1,-1 0-1,1 1 1,0-1 0,-1 0-1,1 0 1,-1 0 0,0 0-1,0-1 1,0 1-1,0 0 1,0-1 0,0 0-1,-3 2 1,1-1-439,-1-1 1,0 1-1,0-1 1,0 0-1,-6 0 1</inkml:trace>
  <inkml:trace contextRef="#ctx0" brushRef="#br0" timeOffset="1">300 443 384,'-6'-4'105,"0"-1"0,1 1 0,0-1 0,-1 0-1,2-1 1,-6-6 0,-11-23 10681,27 41-9731,-1 0 1,0 1 0,7 10-1,19 46-660,-7-13-207,-17-38-174,17 30-78,-1 1 1,26 73 0,-46-106-44,26 68-893,-25-70 603,0 0 0,0 0 0,1 0 0,0-1 0,0 0 0,1 0 0,7 7 0,23 11-2669</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7C9ABE-B7E9-4F88-90F8-94E28DF6689F}" type="datetimeFigureOut">
              <a:rPr kumimoji="1" lang="ja-JP" altLang="en-US" smtClean="0"/>
              <a:t>2021/9/24</a:t>
            </a:fld>
            <a:endParaRPr kumimoji="1" lang="ja-JP"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EECAB5-3293-4990-9B5C-A78531CE7178}" type="slidenum">
              <a:rPr kumimoji="1" lang="ja-JP" altLang="en-US" smtClean="0"/>
              <a:t>‹#›</a:t>
            </a:fld>
            <a:endParaRPr kumimoji="1" lang="ja-JP" altLang="en-US"/>
          </a:p>
        </p:txBody>
      </p:sp>
    </p:spTree>
    <p:extLst>
      <p:ext uri="{BB962C8B-B14F-4D97-AF65-F5344CB8AC3E}">
        <p14:creationId xmlns:p14="http://schemas.microsoft.com/office/powerpoint/2010/main" val="230692759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dirty="0"/>
          </a:p>
        </p:txBody>
      </p:sp>
      <p:sp>
        <p:nvSpPr>
          <p:cNvPr id="4" name="Slide Number Placeholder 3"/>
          <p:cNvSpPr>
            <a:spLocks noGrp="1"/>
          </p:cNvSpPr>
          <p:nvPr>
            <p:ph type="sldNum" sz="quarter" idx="5"/>
          </p:nvPr>
        </p:nvSpPr>
        <p:spPr/>
        <p:txBody>
          <a:bodyPr/>
          <a:lstStyle/>
          <a:p>
            <a:fld id="{D2EECAB5-3293-4990-9B5C-A78531CE7178}" type="slidenum">
              <a:rPr kumimoji="1" lang="ja-JP" altLang="en-US" smtClean="0"/>
              <a:t>9</a:t>
            </a:fld>
            <a:endParaRPr kumimoji="1" lang="ja-JP" altLang="en-US"/>
          </a:p>
        </p:txBody>
      </p:sp>
    </p:spTree>
    <p:extLst>
      <p:ext uri="{BB962C8B-B14F-4D97-AF65-F5344CB8AC3E}">
        <p14:creationId xmlns:p14="http://schemas.microsoft.com/office/powerpoint/2010/main" val="51009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1" lang="ja-JP" altLang="en-US" dirty="0"/>
              <a:t>こんにちは。</a:t>
            </a:r>
            <a:endParaRPr kumimoji="1" lang="en-US" altLang="ja-JP" dirty="0"/>
          </a:p>
          <a:p>
            <a:r>
              <a:rPr kumimoji="1" lang="ja-JP" altLang="en-US" dirty="0"/>
              <a:t>私の名前はウィスヌです。</a:t>
            </a:r>
            <a:endParaRPr kumimoji="1" lang="en-US" altLang="ja-JP" dirty="0"/>
          </a:p>
          <a:p>
            <a:r>
              <a:rPr kumimoji="1" lang="ja-JP" altLang="en-US" dirty="0"/>
              <a:t>インドネシアから来ました。</a:t>
            </a:r>
            <a:endParaRPr kumimoji="1" lang="en-US" altLang="ja-JP" dirty="0"/>
          </a:p>
          <a:p>
            <a:r>
              <a:rPr kumimoji="1" lang="ja-JP" altLang="en-US" dirty="0"/>
              <a:t>大学生です。</a:t>
            </a:r>
            <a:endParaRPr kumimoji="1" lang="en-US" altLang="ja-JP" dirty="0"/>
          </a:p>
          <a:p>
            <a:r>
              <a:rPr kumimoji="1" lang="ja-JP" altLang="en-US" dirty="0"/>
              <a:t>福岡に住んでいます。</a:t>
            </a:r>
            <a:endParaRPr kumimoji="1" lang="en-US" altLang="ja-JP" dirty="0"/>
          </a:p>
          <a:p>
            <a:r>
              <a:rPr kumimoji="1" lang="ja-JP" altLang="en-US" dirty="0"/>
              <a:t>趣味は登山です。</a:t>
            </a:r>
            <a:endParaRPr kumimoji="1" lang="en-US" altLang="ja-JP" dirty="0"/>
          </a:p>
          <a:p>
            <a:r>
              <a:rPr kumimoji="1" lang="ja-JP" altLang="en-US" dirty="0"/>
              <a:t>どうぞよろしくお願いします。</a:t>
            </a:r>
          </a:p>
        </p:txBody>
      </p:sp>
      <p:sp>
        <p:nvSpPr>
          <p:cNvPr id="4" name="Slide Number Placeholder 3"/>
          <p:cNvSpPr>
            <a:spLocks noGrp="1"/>
          </p:cNvSpPr>
          <p:nvPr>
            <p:ph type="sldNum" sz="quarter" idx="5"/>
          </p:nvPr>
        </p:nvSpPr>
        <p:spPr/>
        <p:txBody>
          <a:bodyPr/>
          <a:lstStyle/>
          <a:p>
            <a:fld id="{D2EECAB5-3293-4990-9B5C-A78531CE7178}" type="slidenum">
              <a:rPr kumimoji="1" lang="ja-JP" altLang="en-US" smtClean="0"/>
              <a:t>10</a:t>
            </a:fld>
            <a:endParaRPr kumimoji="1" lang="ja-JP" altLang="en-US"/>
          </a:p>
        </p:txBody>
      </p:sp>
    </p:spTree>
    <p:extLst>
      <p:ext uri="{BB962C8B-B14F-4D97-AF65-F5344CB8AC3E}">
        <p14:creationId xmlns:p14="http://schemas.microsoft.com/office/powerpoint/2010/main" val="1889125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70AA8-24EE-4082-8969-75283A7E66A9}"/>
              </a:ext>
            </a:extLst>
          </p:cNvPr>
          <p:cNvSpPr>
            <a:spLocks noGrp="1"/>
          </p:cNvSpPr>
          <p:nvPr>
            <p:ph type="ctrTitle"/>
          </p:nvPr>
        </p:nvSpPr>
        <p:spPr>
          <a:xfrm>
            <a:off x="1524000" y="1122363"/>
            <a:ext cx="9144000" cy="2387600"/>
          </a:xfrm>
        </p:spPr>
        <p:txBody>
          <a:bodyPr anchor="b"/>
          <a:lstStyle>
            <a:lvl1pPr algn="ctr">
              <a:defRPr sz="6000"/>
            </a:lvl1pPr>
          </a:lstStyle>
          <a:p>
            <a:r>
              <a:rPr kumimoji="1" lang="en-US" altLang="ja-JP"/>
              <a:t>Click to edit Master title style</a:t>
            </a:r>
            <a:endParaRPr kumimoji="1" lang="ja-JP" altLang="en-US"/>
          </a:p>
        </p:txBody>
      </p:sp>
      <p:sp>
        <p:nvSpPr>
          <p:cNvPr id="3" name="Subtitle 2">
            <a:extLst>
              <a:ext uri="{FF2B5EF4-FFF2-40B4-BE49-F238E27FC236}">
                <a16:creationId xmlns:a16="http://schemas.microsoft.com/office/drawing/2014/main" id="{94711C60-6196-4BF3-83F2-9A34E6943B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en-US" altLang="ja-JP"/>
              <a:t>Click to edit Master subtitle style</a:t>
            </a:r>
            <a:endParaRPr kumimoji="1" lang="ja-JP" altLang="en-US"/>
          </a:p>
        </p:txBody>
      </p:sp>
      <p:sp>
        <p:nvSpPr>
          <p:cNvPr id="4" name="Date Placeholder 3">
            <a:extLst>
              <a:ext uri="{FF2B5EF4-FFF2-40B4-BE49-F238E27FC236}">
                <a16:creationId xmlns:a16="http://schemas.microsoft.com/office/drawing/2014/main" id="{244E2B37-1C5A-4163-A601-8C08FB433714}"/>
              </a:ext>
            </a:extLst>
          </p:cNvPr>
          <p:cNvSpPr>
            <a:spLocks noGrp="1"/>
          </p:cNvSpPr>
          <p:nvPr>
            <p:ph type="dt" sz="half" idx="10"/>
          </p:nvPr>
        </p:nvSpPr>
        <p:spPr/>
        <p:txBody>
          <a:bodyPr/>
          <a:lstStyle/>
          <a:p>
            <a:fld id="{CFA8B1F3-76F8-42BF-A019-0CCE6C2CC7F0}" type="datetimeFigureOut">
              <a:rPr kumimoji="1" lang="ja-JP" altLang="en-US" smtClean="0"/>
              <a:t>2021/9/24</a:t>
            </a:fld>
            <a:endParaRPr kumimoji="1" lang="ja-JP" altLang="en-US"/>
          </a:p>
        </p:txBody>
      </p:sp>
      <p:sp>
        <p:nvSpPr>
          <p:cNvPr id="5" name="Footer Placeholder 4">
            <a:extLst>
              <a:ext uri="{FF2B5EF4-FFF2-40B4-BE49-F238E27FC236}">
                <a16:creationId xmlns:a16="http://schemas.microsoft.com/office/drawing/2014/main" id="{78267295-E2CE-4338-A549-AA9D905EC18F}"/>
              </a:ext>
            </a:extLst>
          </p:cNvPr>
          <p:cNvSpPr>
            <a:spLocks noGrp="1"/>
          </p:cNvSpPr>
          <p:nvPr>
            <p:ph type="ftr" sz="quarter" idx="11"/>
          </p:nvPr>
        </p:nvSpPr>
        <p:spPr/>
        <p:txBody>
          <a:bodyPr/>
          <a:lstStyle/>
          <a:p>
            <a:endParaRPr kumimoji="1" lang="ja-JP" altLang="en-US"/>
          </a:p>
        </p:txBody>
      </p:sp>
      <p:sp>
        <p:nvSpPr>
          <p:cNvPr id="6" name="Slide Number Placeholder 5">
            <a:extLst>
              <a:ext uri="{FF2B5EF4-FFF2-40B4-BE49-F238E27FC236}">
                <a16:creationId xmlns:a16="http://schemas.microsoft.com/office/drawing/2014/main" id="{755BF6D8-FF88-40AE-9C01-2648EC6F5F1B}"/>
              </a:ext>
            </a:extLst>
          </p:cNvPr>
          <p:cNvSpPr>
            <a:spLocks noGrp="1"/>
          </p:cNvSpPr>
          <p:nvPr>
            <p:ph type="sldNum" sz="quarter" idx="12"/>
          </p:nvPr>
        </p:nvSpPr>
        <p:spPr/>
        <p:txBody>
          <a:bodyPr/>
          <a:lstStyle/>
          <a:p>
            <a:fld id="{8A3BAA28-0FDF-458D-87BD-1D55CA1AE629}" type="slidenum">
              <a:rPr kumimoji="1" lang="ja-JP" altLang="en-US" smtClean="0"/>
              <a:t>‹#›</a:t>
            </a:fld>
            <a:endParaRPr kumimoji="1" lang="ja-JP" altLang="en-US"/>
          </a:p>
        </p:txBody>
      </p:sp>
    </p:spTree>
    <p:extLst>
      <p:ext uri="{BB962C8B-B14F-4D97-AF65-F5344CB8AC3E}">
        <p14:creationId xmlns:p14="http://schemas.microsoft.com/office/powerpoint/2010/main" val="196590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355E9-ECF1-4462-9811-33003A031157}"/>
              </a:ext>
            </a:extLst>
          </p:cNvPr>
          <p:cNvSpPr>
            <a:spLocks noGrp="1"/>
          </p:cNvSpPr>
          <p:nvPr>
            <p:ph type="title"/>
          </p:nvPr>
        </p:nvSpPr>
        <p:spPr/>
        <p:txBody>
          <a:bodyPr/>
          <a:lstStyle/>
          <a:p>
            <a:r>
              <a:rPr kumimoji="1" lang="en-US" altLang="ja-JP"/>
              <a:t>Click to edit Master title style</a:t>
            </a:r>
            <a:endParaRPr kumimoji="1" lang="ja-JP" altLang="en-US"/>
          </a:p>
        </p:txBody>
      </p:sp>
      <p:sp>
        <p:nvSpPr>
          <p:cNvPr id="3" name="Vertical Text Placeholder 2">
            <a:extLst>
              <a:ext uri="{FF2B5EF4-FFF2-40B4-BE49-F238E27FC236}">
                <a16:creationId xmlns:a16="http://schemas.microsoft.com/office/drawing/2014/main" id="{0EE5ED06-B0F9-46E0-930D-13360D000659}"/>
              </a:ext>
            </a:extLst>
          </p:cNvPr>
          <p:cNvSpPr>
            <a:spLocks noGrp="1"/>
          </p:cNvSpPr>
          <p:nvPr>
            <p:ph type="body" orient="vert" idx="1"/>
          </p:nvPr>
        </p:nvSpPr>
        <p:spPr/>
        <p:txBody>
          <a:bodyPr vert="eaVert"/>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4" name="Date Placeholder 3">
            <a:extLst>
              <a:ext uri="{FF2B5EF4-FFF2-40B4-BE49-F238E27FC236}">
                <a16:creationId xmlns:a16="http://schemas.microsoft.com/office/drawing/2014/main" id="{B8DD0FC6-DD78-4D1B-ABE2-45A66C582477}"/>
              </a:ext>
            </a:extLst>
          </p:cNvPr>
          <p:cNvSpPr>
            <a:spLocks noGrp="1"/>
          </p:cNvSpPr>
          <p:nvPr>
            <p:ph type="dt" sz="half" idx="10"/>
          </p:nvPr>
        </p:nvSpPr>
        <p:spPr/>
        <p:txBody>
          <a:bodyPr/>
          <a:lstStyle/>
          <a:p>
            <a:fld id="{CFA8B1F3-76F8-42BF-A019-0CCE6C2CC7F0}" type="datetimeFigureOut">
              <a:rPr kumimoji="1" lang="ja-JP" altLang="en-US" smtClean="0"/>
              <a:t>2021/9/24</a:t>
            </a:fld>
            <a:endParaRPr kumimoji="1" lang="ja-JP" altLang="en-US"/>
          </a:p>
        </p:txBody>
      </p:sp>
      <p:sp>
        <p:nvSpPr>
          <p:cNvPr id="5" name="Footer Placeholder 4">
            <a:extLst>
              <a:ext uri="{FF2B5EF4-FFF2-40B4-BE49-F238E27FC236}">
                <a16:creationId xmlns:a16="http://schemas.microsoft.com/office/drawing/2014/main" id="{5D33C278-4F01-487F-B9ED-1022BAAA3B71}"/>
              </a:ext>
            </a:extLst>
          </p:cNvPr>
          <p:cNvSpPr>
            <a:spLocks noGrp="1"/>
          </p:cNvSpPr>
          <p:nvPr>
            <p:ph type="ftr" sz="quarter" idx="11"/>
          </p:nvPr>
        </p:nvSpPr>
        <p:spPr/>
        <p:txBody>
          <a:bodyPr/>
          <a:lstStyle/>
          <a:p>
            <a:endParaRPr kumimoji="1" lang="ja-JP" altLang="en-US"/>
          </a:p>
        </p:txBody>
      </p:sp>
      <p:sp>
        <p:nvSpPr>
          <p:cNvPr id="6" name="Slide Number Placeholder 5">
            <a:extLst>
              <a:ext uri="{FF2B5EF4-FFF2-40B4-BE49-F238E27FC236}">
                <a16:creationId xmlns:a16="http://schemas.microsoft.com/office/drawing/2014/main" id="{4B44B83D-D84A-4702-B999-102374F94F60}"/>
              </a:ext>
            </a:extLst>
          </p:cNvPr>
          <p:cNvSpPr>
            <a:spLocks noGrp="1"/>
          </p:cNvSpPr>
          <p:nvPr>
            <p:ph type="sldNum" sz="quarter" idx="12"/>
          </p:nvPr>
        </p:nvSpPr>
        <p:spPr/>
        <p:txBody>
          <a:bodyPr/>
          <a:lstStyle/>
          <a:p>
            <a:fld id="{8A3BAA28-0FDF-458D-87BD-1D55CA1AE629}" type="slidenum">
              <a:rPr kumimoji="1" lang="ja-JP" altLang="en-US" smtClean="0"/>
              <a:t>‹#›</a:t>
            </a:fld>
            <a:endParaRPr kumimoji="1" lang="ja-JP" altLang="en-US"/>
          </a:p>
        </p:txBody>
      </p:sp>
    </p:spTree>
    <p:extLst>
      <p:ext uri="{BB962C8B-B14F-4D97-AF65-F5344CB8AC3E}">
        <p14:creationId xmlns:p14="http://schemas.microsoft.com/office/powerpoint/2010/main" val="1389670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B225899-0CBA-4A43-8D8C-910AFE1F4900}"/>
              </a:ext>
            </a:extLst>
          </p:cNvPr>
          <p:cNvSpPr>
            <a:spLocks noGrp="1"/>
          </p:cNvSpPr>
          <p:nvPr>
            <p:ph type="title" orient="vert"/>
          </p:nvPr>
        </p:nvSpPr>
        <p:spPr>
          <a:xfrm>
            <a:off x="8724900" y="365125"/>
            <a:ext cx="2628900" cy="5811838"/>
          </a:xfrm>
        </p:spPr>
        <p:txBody>
          <a:bodyPr vert="eaVert"/>
          <a:lstStyle/>
          <a:p>
            <a:r>
              <a:rPr kumimoji="1" lang="en-US" altLang="ja-JP"/>
              <a:t>Click to edit Master title style</a:t>
            </a:r>
            <a:endParaRPr kumimoji="1" lang="ja-JP" altLang="en-US"/>
          </a:p>
        </p:txBody>
      </p:sp>
      <p:sp>
        <p:nvSpPr>
          <p:cNvPr id="3" name="Vertical Text Placeholder 2">
            <a:extLst>
              <a:ext uri="{FF2B5EF4-FFF2-40B4-BE49-F238E27FC236}">
                <a16:creationId xmlns:a16="http://schemas.microsoft.com/office/drawing/2014/main" id="{744DC1A7-8CB1-4D6E-838E-4EA8879406AC}"/>
              </a:ext>
            </a:extLst>
          </p:cNvPr>
          <p:cNvSpPr>
            <a:spLocks noGrp="1"/>
          </p:cNvSpPr>
          <p:nvPr>
            <p:ph type="body" orient="vert" idx="1"/>
          </p:nvPr>
        </p:nvSpPr>
        <p:spPr>
          <a:xfrm>
            <a:off x="838200" y="365125"/>
            <a:ext cx="7734300" cy="5811838"/>
          </a:xfrm>
        </p:spPr>
        <p:txBody>
          <a:bodyPr vert="eaVert"/>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4" name="Date Placeholder 3">
            <a:extLst>
              <a:ext uri="{FF2B5EF4-FFF2-40B4-BE49-F238E27FC236}">
                <a16:creationId xmlns:a16="http://schemas.microsoft.com/office/drawing/2014/main" id="{02B05744-2B59-40A1-A238-A3CE164C261A}"/>
              </a:ext>
            </a:extLst>
          </p:cNvPr>
          <p:cNvSpPr>
            <a:spLocks noGrp="1"/>
          </p:cNvSpPr>
          <p:nvPr>
            <p:ph type="dt" sz="half" idx="10"/>
          </p:nvPr>
        </p:nvSpPr>
        <p:spPr/>
        <p:txBody>
          <a:bodyPr/>
          <a:lstStyle/>
          <a:p>
            <a:fld id="{CFA8B1F3-76F8-42BF-A019-0CCE6C2CC7F0}" type="datetimeFigureOut">
              <a:rPr kumimoji="1" lang="ja-JP" altLang="en-US" smtClean="0"/>
              <a:t>2021/9/24</a:t>
            </a:fld>
            <a:endParaRPr kumimoji="1" lang="ja-JP" altLang="en-US"/>
          </a:p>
        </p:txBody>
      </p:sp>
      <p:sp>
        <p:nvSpPr>
          <p:cNvPr id="5" name="Footer Placeholder 4">
            <a:extLst>
              <a:ext uri="{FF2B5EF4-FFF2-40B4-BE49-F238E27FC236}">
                <a16:creationId xmlns:a16="http://schemas.microsoft.com/office/drawing/2014/main" id="{E6B737AE-258B-4030-9FA8-6356ACB8A457}"/>
              </a:ext>
            </a:extLst>
          </p:cNvPr>
          <p:cNvSpPr>
            <a:spLocks noGrp="1"/>
          </p:cNvSpPr>
          <p:nvPr>
            <p:ph type="ftr" sz="quarter" idx="11"/>
          </p:nvPr>
        </p:nvSpPr>
        <p:spPr/>
        <p:txBody>
          <a:bodyPr/>
          <a:lstStyle/>
          <a:p>
            <a:endParaRPr kumimoji="1" lang="ja-JP" altLang="en-US"/>
          </a:p>
        </p:txBody>
      </p:sp>
      <p:sp>
        <p:nvSpPr>
          <p:cNvPr id="6" name="Slide Number Placeholder 5">
            <a:extLst>
              <a:ext uri="{FF2B5EF4-FFF2-40B4-BE49-F238E27FC236}">
                <a16:creationId xmlns:a16="http://schemas.microsoft.com/office/drawing/2014/main" id="{9C1571B0-E5E6-4DE5-9A50-3295A26EAA4B}"/>
              </a:ext>
            </a:extLst>
          </p:cNvPr>
          <p:cNvSpPr>
            <a:spLocks noGrp="1"/>
          </p:cNvSpPr>
          <p:nvPr>
            <p:ph type="sldNum" sz="quarter" idx="12"/>
          </p:nvPr>
        </p:nvSpPr>
        <p:spPr/>
        <p:txBody>
          <a:bodyPr/>
          <a:lstStyle/>
          <a:p>
            <a:fld id="{8A3BAA28-0FDF-458D-87BD-1D55CA1AE629}" type="slidenum">
              <a:rPr kumimoji="1" lang="ja-JP" altLang="en-US" smtClean="0"/>
              <a:t>‹#›</a:t>
            </a:fld>
            <a:endParaRPr kumimoji="1" lang="ja-JP" altLang="en-US"/>
          </a:p>
        </p:txBody>
      </p:sp>
    </p:spTree>
    <p:extLst>
      <p:ext uri="{BB962C8B-B14F-4D97-AF65-F5344CB8AC3E}">
        <p14:creationId xmlns:p14="http://schemas.microsoft.com/office/powerpoint/2010/main" val="2244271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509FA-17EC-4D83-A813-ADB24B3AC876}"/>
              </a:ext>
            </a:extLst>
          </p:cNvPr>
          <p:cNvSpPr>
            <a:spLocks noGrp="1"/>
          </p:cNvSpPr>
          <p:nvPr>
            <p:ph type="title"/>
          </p:nvPr>
        </p:nvSpPr>
        <p:spPr/>
        <p:txBody>
          <a:bodyPr/>
          <a:lstStyle/>
          <a:p>
            <a:r>
              <a:rPr kumimoji="1" lang="en-US" altLang="ja-JP"/>
              <a:t>Click to edit Master title style</a:t>
            </a:r>
            <a:endParaRPr kumimoji="1" lang="ja-JP" altLang="en-US"/>
          </a:p>
        </p:txBody>
      </p:sp>
      <p:sp>
        <p:nvSpPr>
          <p:cNvPr id="3" name="Content Placeholder 2">
            <a:extLst>
              <a:ext uri="{FF2B5EF4-FFF2-40B4-BE49-F238E27FC236}">
                <a16:creationId xmlns:a16="http://schemas.microsoft.com/office/drawing/2014/main" id="{476A519A-1CFE-4EF1-899B-DC85230EC308}"/>
              </a:ext>
            </a:extLst>
          </p:cNvPr>
          <p:cNvSpPr>
            <a:spLocks noGrp="1"/>
          </p:cNvSpPr>
          <p:nvPr>
            <p:ph idx="1"/>
          </p:nvPr>
        </p:nvSpPr>
        <p:spPr/>
        <p:txBody>
          <a:bodyPr/>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4" name="Date Placeholder 3">
            <a:extLst>
              <a:ext uri="{FF2B5EF4-FFF2-40B4-BE49-F238E27FC236}">
                <a16:creationId xmlns:a16="http://schemas.microsoft.com/office/drawing/2014/main" id="{7D24D0A4-B552-4FE3-939A-A1E37D610F06}"/>
              </a:ext>
            </a:extLst>
          </p:cNvPr>
          <p:cNvSpPr>
            <a:spLocks noGrp="1"/>
          </p:cNvSpPr>
          <p:nvPr>
            <p:ph type="dt" sz="half" idx="10"/>
          </p:nvPr>
        </p:nvSpPr>
        <p:spPr/>
        <p:txBody>
          <a:bodyPr/>
          <a:lstStyle/>
          <a:p>
            <a:fld id="{CFA8B1F3-76F8-42BF-A019-0CCE6C2CC7F0}" type="datetimeFigureOut">
              <a:rPr kumimoji="1" lang="ja-JP" altLang="en-US" smtClean="0"/>
              <a:t>2021/9/24</a:t>
            </a:fld>
            <a:endParaRPr kumimoji="1" lang="ja-JP" altLang="en-US"/>
          </a:p>
        </p:txBody>
      </p:sp>
      <p:sp>
        <p:nvSpPr>
          <p:cNvPr id="5" name="Footer Placeholder 4">
            <a:extLst>
              <a:ext uri="{FF2B5EF4-FFF2-40B4-BE49-F238E27FC236}">
                <a16:creationId xmlns:a16="http://schemas.microsoft.com/office/drawing/2014/main" id="{9126A120-4817-4697-9172-1F9585D4B249}"/>
              </a:ext>
            </a:extLst>
          </p:cNvPr>
          <p:cNvSpPr>
            <a:spLocks noGrp="1"/>
          </p:cNvSpPr>
          <p:nvPr>
            <p:ph type="ftr" sz="quarter" idx="11"/>
          </p:nvPr>
        </p:nvSpPr>
        <p:spPr/>
        <p:txBody>
          <a:bodyPr/>
          <a:lstStyle/>
          <a:p>
            <a:endParaRPr kumimoji="1" lang="ja-JP" altLang="en-US"/>
          </a:p>
        </p:txBody>
      </p:sp>
      <p:sp>
        <p:nvSpPr>
          <p:cNvPr id="6" name="Slide Number Placeholder 5">
            <a:extLst>
              <a:ext uri="{FF2B5EF4-FFF2-40B4-BE49-F238E27FC236}">
                <a16:creationId xmlns:a16="http://schemas.microsoft.com/office/drawing/2014/main" id="{3434702B-0D35-4AB5-BE44-C37EF24B8116}"/>
              </a:ext>
            </a:extLst>
          </p:cNvPr>
          <p:cNvSpPr>
            <a:spLocks noGrp="1"/>
          </p:cNvSpPr>
          <p:nvPr>
            <p:ph type="sldNum" sz="quarter" idx="12"/>
          </p:nvPr>
        </p:nvSpPr>
        <p:spPr/>
        <p:txBody>
          <a:bodyPr/>
          <a:lstStyle/>
          <a:p>
            <a:fld id="{8A3BAA28-0FDF-458D-87BD-1D55CA1AE629}" type="slidenum">
              <a:rPr kumimoji="1" lang="ja-JP" altLang="en-US" smtClean="0"/>
              <a:t>‹#›</a:t>
            </a:fld>
            <a:endParaRPr kumimoji="1" lang="ja-JP" altLang="en-US"/>
          </a:p>
        </p:txBody>
      </p:sp>
    </p:spTree>
    <p:extLst>
      <p:ext uri="{BB962C8B-B14F-4D97-AF65-F5344CB8AC3E}">
        <p14:creationId xmlns:p14="http://schemas.microsoft.com/office/powerpoint/2010/main" val="3547687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3A51A-10C1-433A-85E3-800F373ADB31}"/>
              </a:ext>
            </a:extLst>
          </p:cNvPr>
          <p:cNvSpPr>
            <a:spLocks noGrp="1"/>
          </p:cNvSpPr>
          <p:nvPr>
            <p:ph type="title"/>
          </p:nvPr>
        </p:nvSpPr>
        <p:spPr>
          <a:xfrm>
            <a:off x="831850" y="1709738"/>
            <a:ext cx="10515600" cy="2852737"/>
          </a:xfrm>
        </p:spPr>
        <p:txBody>
          <a:bodyPr anchor="b"/>
          <a:lstStyle>
            <a:lvl1pPr>
              <a:defRPr sz="6000"/>
            </a:lvl1pPr>
          </a:lstStyle>
          <a:p>
            <a:r>
              <a:rPr kumimoji="1" lang="en-US" altLang="ja-JP"/>
              <a:t>Click to edit Master title style</a:t>
            </a:r>
            <a:endParaRPr kumimoji="1" lang="ja-JP" altLang="en-US"/>
          </a:p>
        </p:txBody>
      </p:sp>
      <p:sp>
        <p:nvSpPr>
          <p:cNvPr id="3" name="Text Placeholder 2">
            <a:extLst>
              <a:ext uri="{FF2B5EF4-FFF2-40B4-BE49-F238E27FC236}">
                <a16:creationId xmlns:a16="http://schemas.microsoft.com/office/drawing/2014/main" id="{6762A157-ECC3-4CE3-9EF3-708C6B49E8A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en-US" altLang="ja-JP"/>
              <a:t>Click to edit Master text styles</a:t>
            </a:r>
          </a:p>
        </p:txBody>
      </p:sp>
      <p:sp>
        <p:nvSpPr>
          <p:cNvPr id="4" name="Date Placeholder 3">
            <a:extLst>
              <a:ext uri="{FF2B5EF4-FFF2-40B4-BE49-F238E27FC236}">
                <a16:creationId xmlns:a16="http://schemas.microsoft.com/office/drawing/2014/main" id="{1C47536A-2F45-4240-8B2C-CB1099DE6036}"/>
              </a:ext>
            </a:extLst>
          </p:cNvPr>
          <p:cNvSpPr>
            <a:spLocks noGrp="1"/>
          </p:cNvSpPr>
          <p:nvPr>
            <p:ph type="dt" sz="half" idx="10"/>
          </p:nvPr>
        </p:nvSpPr>
        <p:spPr/>
        <p:txBody>
          <a:bodyPr/>
          <a:lstStyle/>
          <a:p>
            <a:fld id="{CFA8B1F3-76F8-42BF-A019-0CCE6C2CC7F0}" type="datetimeFigureOut">
              <a:rPr kumimoji="1" lang="ja-JP" altLang="en-US" smtClean="0"/>
              <a:t>2021/9/24</a:t>
            </a:fld>
            <a:endParaRPr kumimoji="1" lang="ja-JP" altLang="en-US"/>
          </a:p>
        </p:txBody>
      </p:sp>
      <p:sp>
        <p:nvSpPr>
          <p:cNvPr id="5" name="Footer Placeholder 4">
            <a:extLst>
              <a:ext uri="{FF2B5EF4-FFF2-40B4-BE49-F238E27FC236}">
                <a16:creationId xmlns:a16="http://schemas.microsoft.com/office/drawing/2014/main" id="{BD426815-EB61-4EC9-AC2F-8B4BC007737D}"/>
              </a:ext>
            </a:extLst>
          </p:cNvPr>
          <p:cNvSpPr>
            <a:spLocks noGrp="1"/>
          </p:cNvSpPr>
          <p:nvPr>
            <p:ph type="ftr" sz="quarter" idx="11"/>
          </p:nvPr>
        </p:nvSpPr>
        <p:spPr/>
        <p:txBody>
          <a:bodyPr/>
          <a:lstStyle/>
          <a:p>
            <a:endParaRPr kumimoji="1" lang="ja-JP" altLang="en-US"/>
          </a:p>
        </p:txBody>
      </p:sp>
      <p:sp>
        <p:nvSpPr>
          <p:cNvPr id="6" name="Slide Number Placeholder 5">
            <a:extLst>
              <a:ext uri="{FF2B5EF4-FFF2-40B4-BE49-F238E27FC236}">
                <a16:creationId xmlns:a16="http://schemas.microsoft.com/office/drawing/2014/main" id="{359C6C1A-4D0A-41B2-BCA6-FF956BBF38AA}"/>
              </a:ext>
            </a:extLst>
          </p:cNvPr>
          <p:cNvSpPr>
            <a:spLocks noGrp="1"/>
          </p:cNvSpPr>
          <p:nvPr>
            <p:ph type="sldNum" sz="quarter" idx="12"/>
          </p:nvPr>
        </p:nvSpPr>
        <p:spPr/>
        <p:txBody>
          <a:bodyPr/>
          <a:lstStyle/>
          <a:p>
            <a:fld id="{8A3BAA28-0FDF-458D-87BD-1D55CA1AE629}" type="slidenum">
              <a:rPr kumimoji="1" lang="ja-JP" altLang="en-US" smtClean="0"/>
              <a:t>‹#›</a:t>
            </a:fld>
            <a:endParaRPr kumimoji="1" lang="ja-JP" altLang="en-US"/>
          </a:p>
        </p:txBody>
      </p:sp>
    </p:spTree>
    <p:extLst>
      <p:ext uri="{BB962C8B-B14F-4D97-AF65-F5344CB8AC3E}">
        <p14:creationId xmlns:p14="http://schemas.microsoft.com/office/powerpoint/2010/main" val="2354922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861D1-6D2D-4123-87C4-D4C91E9F544B}"/>
              </a:ext>
            </a:extLst>
          </p:cNvPr>
          <p:cNvSpPr>
            <a:spLocks noGrp="1"/>
          </p:cNvSpPr>
          <p:nvPr>
            <p:ph type="title"/>
          </p:nvPr>
        </p:nvSpPr>
        <p:spPr/>
        <p:txBody>
          <a:bodyPr/>
          <a:lstStyle/>
          <a:p>
            <a:r>
              <a:rPr kumimoji="1" lang="en-US" altLang="ja-JP"/>
              <a:t>Click to edit Master title style</a:t>
            </a:r>
            <a:endParaRPr kumimoji="1" lang="ja-JP" altLang="en-US"/>
          </a:p>
        </p:txBody>
      </p:sp>
      <p:sp>
        <p:nvSpPr>
          <p:cNvPr id="3" name="Content Placeholder 2">
            <a:extLst>
              <a:ext uri="{FF2B5EF4-FFF2-40B4-BE49-F238E27FC236}">
                <a16:creationId xmlns:a16="http://schemas.microsoft.com/office/drawing/2014/main" id="{325C6A31-6E00-49C5-B441-0619FEA0191D}"/>
              </a:ext>
            </a:extLst>
          </p:cNvPr>
          <p:cNvSpPr>
            <a:spLocks noGrp="1"/>
          </p:cNvSpPr>
          <p:nvPr>
            <p:ph sz="half" idx="1"/>
          </p:nvPr>
        </p:nvSpPr>
        <p:spPr>
          <a:xfrm>
            <a:off x="838200" y="1825625"/>
            <a:ext cx="5181600" cy="4351338"/>
          </a:xfrm>
        </p:spPr>
        <p:txBody>
          <a:bodyPr/>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4" name="Content Placeholder 3">
            <a:extLst>
              <a:ext uri="{FF2B5EF4-FFF2-40B4-BE49-F238E27FC236}">
                <a16:creationId xmlns:a16="http://schemas.microsoft.com/office/drawing/2014/main" id="{EDF76E90-D66E-4114-BA90-0D84C816BB75}"/>
              </a:ext>
            </a:extLst>
          </p:cNvPr>
          <p:cNvSpPr>
            <a:spLocks noGrp="1"/>
          </p:cNvSpPr>
          <p:nvPr>
            <p:ph sz="half" idx="2"/>
          </p:nvPr>
        </p:nvSpPr>
        <p:spPr>
          <a:xfrm>
            <a:off x="6172200" y="1825625"/>
            <a:ext cx="5181600" cy="4351338"/>
          </a:xfrm>
        </p:spPr>
        <p:txBody>
          <a:bodyPr/>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5" name="Date Placeholder 4">
            <a:extLst>
              <a:ext uri="{FF2B5EF4-FFF2-40B4-BE49-F238E27FC236}">
                <a16:creationId xmlns:a16="http://schemas.microsoft.com/office/drawing/2014/main" id="{0F927CAD-BE06-49E2-A7FF-57788D315288}"/>
              </a:ext>
            </a:extLst>
          </p:cNvPr>
          <p:cNvSpPr>
            <a:spLocks noGrp="1"/>
          </p:cNvSpPr>
          <p:nvPr>
            <p:ph type="dt" sz="half" idx="10"/>
          </p:nvPr>
        </p:nvSpPr>
        <p:spPr/>
        <p:txBody>
          <a:bodyPr/>
          <a:lstStyle/>
          <a:p>
            <a:fld id="{CFA8B1F3-76F8-42BF-A019-0CCE6C2CC7F0}" type="datetimeFigureOut">
              <a:rPr kumimoji="1" lang="ja-JP" altLang="en-US" smtClean="0"/>
              <a:t>2021/9/24</a:t>
            </a:fld>
            <a:endParaRPr kumimoji="1" lang="ja-JP" altLang="en-US"/>
          </a:p>
        </p:txBody>
      </p:sp>
      <p:sp>
        <p:nvSpPr>
          <p:cNvPr id="6" name="Footer Placeholder 5">
            <a:extLst>
              <a:ext uri="{FF2B5EF4-FFF2-40B4-BE49-F238E27FC236}">
                <a16:creationId xmlns:a16="http://schemas.microsoft.com/office/drawing/2014/main" id="{B442F95B-0D5E-4022-A3ED-8425AD0EF4CA}"/>
              </a:ext>
            </a:extLst>
          </p:cNvPr>
          <p:cNvSpPr>
            <a:spLocks noGrp="1"/>
          </p:cNvSpPr>
          <p:nvPr>
            <p:ph type="ftr" sz="quarter" idx="11"/>
          </p:nvPr>
        </p:nvSpPr>
        <p:spPr/>
        <p:txBody>
          <a:bodyPr/>
          <a:lstStyle/>
          <a:p>
            <a:endParaRPr kumimoji="1" lang="ja-JP" altLang="en-US"/>
          </a:p>
        </p:txBody>
      </p:sp>
      <p:sp>
        <p:nvSpPr>
          <p:cNvPr id="7" name="Slide Number Placeholder 6">
            <a:extLst>
              <a:ext uri="{FF2B5EF4-FFF2-40B4-BE49-F238E27FC236}">
                <a16:creationId xmlns:a16="http://schemas.microsoft.com/office/drawing/2014/main" id="{6EC74B06-E485-4DDE-8ED4-5AAFDC1DB8A6}"/>
              </a:ext>
            </a:extLst>
          </p:cNvPr>
          <p:cNvSpPr>
            <a:spLocks noGrp="1"/>
          </p:cNvSpPr>
          <p:nvPr>
            <p:ph type="sldNum" sz="quarter" idx="12"/>
          </p:nvPr>
        </p:nvSpPr>
        <p:spPr/>
        <p:txBody>
          <a:bodyPr/>
          <a:lstStyle/>
          <a:p>
            <a:fld id="{8A3BAA28-0FDF-458D-87BD-1D55CA1AE629}" type="slidenum">
              <a:rPr kumimoji="1" lang="ja-JP" altLang="en-US" smtClean="0"/>
              <a:t>‹#›</a:t>
            </a:fld>
            <a:endParaRPr kumimoji="1" lang="ja-JP" altLang="en-US"/>
          </a:p>
        </p:txBody>
      </p:sp>
    </p:spTree>
    <p:extLst>
      <p:ext uri="{BB962C8B-B14F-4D97-AF65-F5344CB8AC3E}">
        <p14:creationId xmlns:p14="http://schemas.microsoft.com/office/powerpoint/2010/main" val="4239013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EACBA-384A-4294-87F3-3EE2A935AD0F}"/>
              </a:ext>
            </a:extLst>
          </p:cNvPr>
          <p:cNvSpPr>
            <a:spLocks noGrp="1"/>
          </p:cNvSpPr>
          <p:nvPr>
            <p:ph type="title"/>
          </p:nvPr>
        </p:nvSpPr>
        <p:spPr>
          <a:xfrm>
            <a:off x="839788" y="365125"/>
            <a:ext cx="10515600" cy="1325563"/>
          </a:xfrm>
        </p:spPr>
        <p:txBody>
          <a:bodyPr/>
          <a:lstStyle/>
          <a:p>
            <a:r>
              <a:rPr kumimoji="1" lang="en-US" altLang="ja-JP"/>
              <a:t>Click to edit Master title style</a:t>
            </a:r>
            <a:endParaRPr kumimoji="1" lang="ja-JP" altLang="en-US"/>
          </a:p>
        </p:txBody>
      </p:sp>
      <p:sp>
        <p:nvSpPr>
          <p:cNvPr id="3" name="Text Placeholder 2">
            <a:extLst>
              <a:ext uri="{FF2B5EF4-FFF2-40B4-BE49-F238E27FC236}">
                <a16:creationId xmlns:a16="http://schemas.microsoft.com/office/drawing/2014/main" id="{B988D44B-62F9-4F40-8124-EEA2AE3533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a:t>Click to edit Master text styles</a:t>
            </a:r>
          </a:p>
        </p:txBody>
      </p:sp>
      <p:sp>
        <p:nvSpPr>
          <p:cNvPr id="4" name="Content Placeholder 3">
            <a:extLst>
              <a:ext uri="{FF2B5EF4-FFF2-40B4-BE49-F238E27FC236}">
                <a16:creationId xmlns:a16="http://schemas.microsoft.com/office/drawing/2014/main" id="{CD5A1D08-16FB-4F1E-8CD2-2B64D1DAED4C}"/>
              </a:ext>
            </a:extLst>
          </p:cNvPr>
          <p:cNvSpPr>
            <a:spLocks noGrp="1"/>
          </p:cNvSpPr>
          <p:nvPr>
            <p:ph sz="half" idx="2"/>
          </p:nvPr>
        </p:nvSpPr>
        <p:spPr>
          <a:xfrm>
            <a:off x="839788" y="2505075"/>
            <a:ext cx="5157787" cy="3684588"/>
          </a:xfrm>
        </p:spPr>
        <p:txBody>
          <a:bodyPr/>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5" name="Text Placeholder 4">
            <a:extLst>
              <a:ext uri="{FF2B5EF4-FFF2-40B4-BE49-F238E27FC236}">
                <a16:creationId xmlns:a16="http://schemas.microsoft.com/office/drawing/2014/main" id="{B6807966-5F53-41BB-8243-53CE8F860B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a:t>Click to edit Master text styles</a:t>
            </a:r>
          </a:p>
        </p:txBody>
      </p:sp>
      <p:sp>
        <p:nvSpPr>
          <p:cNvPr id="6" name="Content Placeholder 5">
            <a:extLst>
              <a:ext uri="{FF2B5EF4-FFF2-40B4-BE49-F238E27FC236}">
                <a16:creationId xmlns:a16="http://schemas.microsoft.com/office/drawing/2014/main" id="{F3959772-9993-45F4-BF8C-EA79A5E99A2C}"/>
              </a:ext>
            </a:extLst>
          </p:cNvPr>
          <p:cNvSpPr>
            <a:spLocks noGrp="1"/>
          </p:cNvSpPr>
          <p:nvPr>
            <p:ph sz="quarter" idx="4"/>
          </p:nvPr>
        </p:nvSpPr>
        <p:spPr>
          <a:xfrm>
            <a:off x="6172200" y="2505075"/>
            <a:ext cx="5183188" cy="3684588"/>
          </a:xfrm>
        </p:spPr>
        <p:txBody>
          <a:bodyPr/>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7" name="Date Placeholder 6">
            <a:extLst>
              <a:ext uri="{FF2B5EF4-FFF2-40B4-BE49-F238E27FC236}">
                <a16:creationId xmlns:a16="http://schemas.microsoft.com/office/drawing/2014/main" id="{F5CC6382-0534-4FC4-A73E-7944B8EB1552}"/>
              </a:ext>
            </a:extLst>
          </p:cNvPr>
          <p:cNvSpPr>
            <a:spLocks noGrp="1"/>
          </p:cNvSpPr>
          <p:nvPr>
            <p:ph type="dt" sz="half" idx="10"/>
          </p:nvPr>
        </p:nvSpPr>
        <p:spPr/>
        <p:txBody>
          <a:bodyPr/>
          <a:lstStyle/>
          <a:p>
            <a:fld id="{CFA8B1F3-76F8-42BF-A019-0CCE6C2CC7F0}" type="datetimeFigureOut">
              <a:rPr kumimoji="1" lang="ja-JP" altLang="en-US" smtClean="0"/>
              <a:t>2021/9/24</a:t>
            </a:fld>
            <a:endParaRPr kumimoji="1" lang="ja-JP" altLang="en-US"/>
          </a:p>
        </p:txBody>
      </p:sp>
      <p:sp>
        <p:nvSpPr>
          <p:cNvPr id="8" name="Footer Placeholder 7">
            <a:extLst>
              <a:ext uri="{FF2B5EF4-FFF2-40B4-BE49-F238E27FC236}">
                <a16:creationId xmlns:a16="http://schemas.microsoft.com/office/drawing/2014/main" id="{3E9F21D9-D15F-4F73-8425-BE51678A9D1E}"/>
              </a:ext>
            </a:extLst>
          </p:cNvPr>
          <p:cNvSpPr>
            <a:spLocks noGrp="1"/>
          </p:cNvSpPr>
          <p:nvPr>
            <p:ph type="ftr" sz="quarter" idx="11"/>
          </p:nvPr>
        </p:nvSpPr>
        <p:spPr/>
        <p:txBody>
          <a:bodyPr/>
          <a:lstStyle/>
          <a:p>
            <a:endParaRPr kumimoji="1" lang="ja-JP" altLang="en-US"/>
          </a:p>
        </p:txBody>
      </p:sp>
      <p:sp>
        <p:nvSpPr>
          <p:cNvPr id="9" name="Slide Number Placeholder 8">
            <a:extLst>
              <a:ext uri="{FF2B5EF4-FFF2-40B4-BE49-F238E27FC236}">
                <a16:creationId xmlns:a16="http://schemas.microsoft.com/office/drawing/2014/main" id="{D443B1B5-5D9F-48F4-AD72-7A6EB72876A4}"/>
              </a:ext>
            </a:extLst>
          </p:cNvPr>
          <p:cNvSpPr>
            <a:spLocks noGrp="1"/>
          </p:cNvSpPr>
          <p:nvPr>
            <p:ph type="sldNum" sz="quarter" idx="12"/>
          </p:nvPr>
        </p:nvSpPr>
        <p:spPr/>
        <p:txBody>
          <a:bodyPr/>
          <a:lstStyle/>
          <a:p>
            <a:fld id="{8A3BAA28-0FDF-458D-87BD-1D55CA1AE629}" type="slidenum">
              <a:rPr kumimoji="1" lang="ja-JP" altLang="en-US" smtClean="0"/>
              <a:t>‹#›</a:t>
            </a:fld>
            <a:endParaRPr kumimoji="1" lang="ja-JP" altLang="en-US"/>
          </a:p>
        </p:txBody>
      </p:sp>
    </p:spTree>
    <p:extLst>
      <p:ext uri="{BB962C8B-B14F-4D97-AF65-F5344CB8AC3E}">
        <p14:creationId xmlns:p14="http://schemas.microsoft.com/office/powerpoint/2010/main" val="901736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55C03-4648-4FB8-AA66-B44A66C181F2}"/>
              </a:ext>
            </a:extLst>
          </p:cNvPr>
          <p:cNvSpPr>
            <a:spLocks noGrp="1"/>
          </p:cNvSpPr>
          <p:nvPr>
            <p:ph type="title"/>
          </p:nvPr>
        </p:nvSpPr>
        <p:spPr/>
        <p:txBody>
          <a:bodyPr/>
          <a:lstStyle/>
          <a:p>
            <a:r>
              <a:rPr kumimoji="1" lang="en-US" altLang="ja-JP"/>
              <a:t>Click to edit Master title style</a:t>
            </a:r>
            <a:endParaRPr kumimoji="1" lang="ja-JP" altLang="en-US"/>
          </a:p>
        </p:txBody>
      </p:sp>
      <p:sp>
        <p:nvSpPr>
          <p:cNvPr id="3" name="Date Placeholder 2">
            <a:extLst>
              <a:ext uri="{FF2B5EF4-FFF2-40B4-BE49-F238E27FC236}">
                <a16:creationId xmlns:a16="http://schemas.microsoft.com/office/drawing/2014/main" id="{53B65069-FFA0-49B8-BF0C-8759A2E7988B}"/>
              </a:ext>
            </a:extLst>
          </p:cNvPr>
          <p:cNvSpPr>
            <a:spLocks noGrp="1"/>
          </p:cNvSpPr>
          <p:nvPr>
            <p:ph type="dt" sz="half" idx="10"/>
          </p:nvPr>
        </p:nvSpPr>
        <p:spPr/>
        <p:txBody>
          <a:bodyPr/>
          <a:lstStyle/>
          <a:p>
            <a:fld id="{CFA8B1F3-76F8-42BF-A019-0CCE6C2CC7F0}" type="datetimeFigureOut">
              <a:rPr kumimoji="1" lang="ja-JP" altLang="en-US" smtClean="0"/>
              <a:t>2021/9/24</a:t>
            </a:fld>
            <a:endParaRPr kumimoji="1" lang="ja-JP" altLang="en-US"/>
          </a:p>
        </p:txBody>
      </p:sp>
      <p:sp>
        <p:nvSpPr>
          <p:cNvPr id="4" name="Footer Placeholder 3">
            <a:extLst>
              <a:ext uri="{FF2B5EF4-FFF2-40B4-BE49-F238E27FC236}">
                <a16:creationId xmlns:a16="http://schemas.microsoft.com/office/drawing/2014/main" id="{8EDCA458-0F1D-4800-99B6-05EB99E56A14}"/>
              </a:ext>
            </a:extLst>
          </p:cNvPr>
          <p:cNvSpPr>
            <a:spLocks noGrp="1"/>
          </p:cNvSpPr>
          <p:nvPr>
            <p:ph type="ftr" sz="quarter" idx="11"/>
          </p:nvPr>
        </p:nvSpPr>
        <p:spPr/>
        <p:txBody>
          <a:bodyPr/>
          <a:lstStyle/>
          <a:p>
            <a:endParaRPr kumimoji="1" lang="ja-JP" altLang="en-US"/>
          </a:p>
        </p:txBody>
      </p:sp>
      <p:sp>
        <p:nvSpPr>
          <p:cNvPr id="5" name="Slide Number Placeholder 4">
            <a:extLst>
              <a:ext uri="{FF2B5EF4-FFF2-40B4-BE49-F238E27FC236}">
                <a16:creationId xmlns:a16="http://schemas.microsoft.com/office/drawing/2014/main" id="{06824055-D0AC-4E0A-8017-8297B429A25E}"/>
              </a:ext>
            </a:extLst>
          </p:cNvPr>
          <p:cNvSpPr>
            <a:spLocks noGrp="1"/>
          </p:cNvSpPr>
          <p:nvPr>
            <p:ph type="sldNum" sz="quarter" idx="12"/>
          </p:nvPr>
        </p:nvSpPr>
        <p:spPr/>
        <p:txBody>
          <a:bodyPr/>
          <a:lstStyle/>
          <a:p>
            <a:fld id="{8A3BAA28-0FDF-458D-87BD-1D55CA1AE629}" type="slidenum">
              <a:rPr kumimoji="1" lang="ja-JP" altLang="en-US" smtClean="0"/>
              <a:t>‹#›</a:t>
            </a:fld>
            <a:endParaRPr kumimoji="1" lang="ja-JP" altLang="en-US"/>
          </a:p>
        </p:txBody>
      </p:sp>
    </p:spTree>
    <p:extLst>
      <p:ext uri="{BB962C8B-B14F-4D97-AF65-F5344CB8AC3E}">
        <p14:creationId xmlns:p14="http://schemas.microsoft.com/office/powerpoint/2010/main" val="261788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3A71A7-A253-442A-9DDB-9A76CAA74DBD}"/>
              </a:ext>
            </a:extLst>
          </p:cNvPr>
          <p:cNvSpPr>
            <a:spLocks noGrp="1"/>
          </p:cNvSpPr>
          <p:nvPr>
            <p:ph type="dt" sz="half" idx="10"/>
          </p:nvPr>
        </p:nvSpPr>
        <p:spPr/>
        <p:txBody>
          <a:bodyPr/>
          <a:lstStyle/>
          <a:p>
            <a:fld id="{CFA8B1F3-76F8-42BF-A019-0CCE6C2CC7F0}" type="datetimeFigureOut">
              <a:rPr kumimoji="1" lang="ja-JP" altLang="en-US" smtClean="0"/>
              <a:t>2021/9/24</a:t>
            </a:fld>
            <a:endParaRPr kumimoji="1" lang="ja-JP" altLang="en-US"/>
          </a:p>
        </p:txBody>
      </p:sp>
      <p:sp>
        <p:nvSpPr>
          <p:cNvPr id="3" name="Footer Placeholder 2">
            <a:extLst>
              <a:ext uri="{FF2B5EF4-FFF2-40B4-BE49-F238E27FC236}">
                <a16:creationId xmlns:a16="http://schemas.microsoft.com/office/drawing/2014/main" id="{46851533-B6E6-4463-802D-3BBB4574D8B1}"/>
              </a:ext>
            </a:extLst>
          </p:cNvPr>
          <p:cNvSpPr>
            <a:spLocks noGrp="1"/>
          </p:cNvSpPr>
          <p:nvPr>
            <p:ph type="ftr" sz="quarter" idx="11"/>
          </p:nvPr>
        </p:nvSpPr>
        <p:spPr/>
        <p:txBody>
          <a:bodyPr/>
          <a:lstStyle/>
          <a:p>
            <a:endParaRPr kumimoji="1" lang="ja-JP" altLang="en-US"/>
          </a:p>
        </p:txBody>
      </p:sp>
      <p:sp>
        <p:nvSpPr>
          <p:cNvPr id="4" name="Slide Number Placeholder 3">
            <a:extLst>
              <a:ext uri="{FF2B5EF4-FFF2-40B4-BE49-F238E27FC236}">
                <a16:creationId xmlns:a16="http://schemas.microsoft.com/office/drawing/2014/main" id="{E4CB5C5B-F346-4734-98E4-A7446F366A82}"/>
              </a:ext>
            </a:extLst>
          </p:cNvPr>
          <p:cNvSpPr>
            <a:spLocks noGrp="1"/>
          </p:cNvSpPr>
          <p:nvPr>
            <p:ph type="sldNum" sz="quarter" idx="12"/>
          </p:nvPr>
        </p:nvSpPr>
        <p:spPr/>
        <p:txBody>
          <a:bodyPr/>
          <a:lstStyle/>
          <a:p>
            <a:fld id="{8A3BAA28-0FDF-458D-87BD-1D55CA1AE629}" type="slidenum">
              <a:rPr kumimoji="1" lang="ja-JP" altLang="en-US" smtClean="0"/>
              <a:t>‹#›</a:t>
            </a:fld>
            <a:endParaRPr kumimoji="1" lang="ja-JP" altLang="en-US"/>
          </a:p>
        </p:txBody>
      </p:sp>
    </p:spTree>
    <p:extLst>
      <p:ext uri="{BB962C8B-B14F-4D97-AF65-F5344CB8AC3E}">
        <p14:creationId xmlns:p14="http://schemas.microsoft.com/office/powerpoint/2010/main" val="3417234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A8FFC-23A0-4519-B06B-EC4B255D82B6}"/>
              </a:ext>
            </a:extLst>
          </p:cNvPr>
          <p:cNvSpPr>
            <a:spLocks noGrp="1"/>
          </p:cNvSpPr>
          <p:nvPr>
            <p:ph type="title"/>
          </p:nvPr>
        </p:nvSpPr>
        <p:spPr>
          <a:xfrm>
            <a:off x="839788" y="457200"/>
            <a:ext cx="3932237" cy="1600200"/>
          </a:xfrm>
        </p:spPr>
        <p:txBody>
          <a:bodyPr anchor="b"/>
          <a:lstStyle>
            <a:lvl1pPr>
              <a:defRPr sz="3200"/>
            </a:lvl1pPr>
          </a:lstStyle>
          <a:p>
            <a:r>
              <a:rPr kumimoji="1" lang="en-US" altLang="ja-JP"/>
              <a:t>Click to edit Master title style</a:t>
            </a:r>
            <a:endParaRPr kumimoji="1" lang="ja-JP" altLang="en-US"/>
          </a:p>
        </p:txBody>
      </p:sp>
      <p:sp>
        <p:nvSpPr>
          <p:cNvPr id="3" name="Content Placeholder 2">
            <a:extLst>
              <a:ext uri="{FF2B5EF4-FFF2-40B4-BE49-F238E27FC236}">
                <a16:creationId xmlns:a16="http://schemas.microsoft.com/office/drawing/2014/main" id="{973D9751-2840-4EC4-AB54-4EAE809039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4" name="Text Placeholder 3">
            <a:extLst>
              <a:ext uri="{FF2B5EF4-FFF2-40B4-BE49-F238E27FC236}">
                <a16:creationId xmlns:a16="http://schemas.microsoft.com/office/drawing/2014/main" id="{9F60FE03-F312-4A6D-AAEE-EE8DF980B4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en-US" altLang="ja-JP"/>
              <a:t>Click to edit Master text styles</a:t>
            </a:r>
          </a:p>
        </p:txBody>
      </p:sp>
      <p:sp>
        <p:nvSpPr>
          <p:cNvPr id="5" name="Date Placeholder 4">
            <a:extLst>
              <a:ext uri="{FF2B5EF4-FFF2-40B4-BE49-F238E27FC236}">
                <a16:creationId xmlns:a16="http://schemas.microsoft.com/office/drawing/2014/main" id="{792591BF-2901-4794-8384-16A76BC3CCFA}"/>
              </a:ext>
            </a:extLst>
          </p:cNvPr>
          <p:cNvSpPr>
            <a:spLocks noGrp="1"/>
          </p:cNvSpPr>
          <p:nvPr>
            <p:ph type="dt" sz="half" idx="10"/>
          </p:nvPr>
        </p:nvSpPr>
        <p:spPr/>
        <p:txBody>
          <a:bodyPr/>
          <a:lstStyle/>
          <a:p>
            <a:fld id="{CFA8B1F3-76F8-42BF-A019-0CCE6C2CC7F0}" type="datetimeFigureOut">
              <a:rPr kumimoji="1" lang="ja-JP" altLang="en-US" smtClean="0"/>
              <a:t>2021/9/24</a:t>
            </a:fld>
            <a:endParaRPr kumimoji="1" lang="ja-JP" altLang="en-US"/>
          </a:p>
        </p:txBody>
      </p:sp>
      <p:sp>
        <p:nvSpPr>
          <p:cNvPr id="6" name="Footer Placeholder 5">
            <a:extLst>
              <a:ext uri="{FF2B5EF4-FFF2-40B4-BE49-F238E27FC236}">
                <a16:creationId xmlns:a16="http://schemas.microsoft.com/office/drawing/2014/main" id="{0AC7C1E8-FE2C-4E60-8B05-462B97CF6401}"/>
              </a:ext>
            </a:extLst>
          </p:cNvPr>
          <p:cNvSpPr>
            <a:spLocks noGrp="1"/>
          </p:cNvSpPr>
          <p:nvPr>
            <p:ph type="ftr" sz="quarter" idx="11"/>
          </p:nvPr>
        </p:nvSpPr>
        <p:spPr/>
        <p:txBody>
          <a:bodyPr/>
          <a:lstStyle/>
          <a:p>
            <a:endParaRPr kumimoji="1" lang="ja-JP" altLang="en-US"/>
          </a:p>
        </p:txBody>
      </p:sp>
      <p:sp>
        <p:nvSpPr>
          <p:cNvPr id="7" name="Slide Number Placeholder 6">
            <a:extLst>
              <a:ext uri="{FF2B5EF4-FFF2-40B4-BE49-F238E27FC236}">
                <a16:creationId xmlns:a16="http://schemas.microsoft.com/office/drawing/2014/main" id="{AC377DF6-6067-4B9B-8EDF-2E2ABCC699AB}"/>
              </a:ext>
            </a:extLst>
          </p:cNvPr>
          <p:cNvSpPr>
            <a:spLocks noGrp="1"/>
          </p:cNvSpPr>
          <p:nvPr>
            <p:ph type="sldNum" sz="quarter" idx="12"/>
          </p:nvPr>
        </p:nvSpPr>
        <p:spPr/>
        <p:txBody>
          <a:bodyPr/>
          <a:lstStyle/>
          <a:p>
            <a:fld id="{8A3BAA28-0FDF-458D-87BD-1D55CA1AE629}" type="slidenum">
              <a:rPr kumimoji="1" lang="ja-JP" altLang="en-US" smtClean="0"/>
              <a:t>‹#›</a:t>
            </a:fld>
            <a:endParaRPr kumimoji="1" lang="ja-JP" altLang="en-US"/>
          </a:p>
        </p:txBody>
      </p:sp>
    </p:spTree>
    <p:extLst>
      <p:ext uri="{BB962C8B-B14F-4D97-AF65-F5344CB8AC3E}">
        <p14:creationId xmlns:p14="http://schemas.microsoft.com/office/powerpoint/2010/main" val="3725706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D5264-DA16-4DBA-9768-8D53AB445C39}"/>
              </a:ext>
            </a:extLst>
          </p:cNvPr>
          <p:cNvSpPr>
            <a:spLocks noGrp="1"/>
          </p:cNvSpPr>
          <p:nvPr>
            <p:ph type="title"/>
          </p:nvPr>
        </p:nvSpPr>
        <p:spPr>
          <a:xfrm>
            <a:off x="839788" y="457200"/>
            <a:ext cx="3932237" cy="1600200"/>
          </a:xfrm>
        </p:spPr>
        <p:txBody>
          <a:bodyPr anchor="b"/>
          <a:lstStyle>
            <a:lvl1pPr>
              <a:defRPr sz="3200"/>
            </a:lvl1pPr>
          </a:lstStyle>
          <a:p>
            <a:r>
              <a:rPr kumimoji="1" lang="en-US" altLang="ja-JP"/>
              <a:t>Click to edit Master title style</a:t>
            </a:r>
            <a:endParaRPr kumimoji="1" lang="ja-JP" altLang="en-US"/>
          </a:p>
        </p:txBody>
      </p:sp>
      <p:sp>
        <p:nvSpPr>
          <p:cNvPr id="3" name="Picture Placeholder 2">
            <a:extLst>
              <a:ext uri="{FF2B5EF4-FFF2-40B4-BE49-F238E27FC236}">
                <a16:creationId xmlns:a16="http://schemas.microsoft.com/office/drawing/2014/main" id="{13C8514B-33C2-4E68-BF7E-98D9DEE52C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Text Placeholder 3">
            <a:extLst>
              <a:ext uri="{FF2B5EF4-FFF2-40B4-BE49-F238E27FC236}">
                <a16:creationId xmlns:a16="http://schemas.microsoft.com/office/drawing/2014/main" id="{6A27F5FB-F9C1-40D3-AE33-CE5A9A17FA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en-US" altLang="ja-JP"/>
              <a:t>Click to edit Master text styles</a:t>
            </a:r>
          </a:p>
        </p:txBody>
      </p:sp>
      <p:sp>
        <p:nvSpPr>
          <p:cNvPr id="5" name="Date Placeholder 4">
            <a:extLst>
              <a:ext uri="{FF2B5EF4-FFF2-40B4-BE49-F238E27FC236}">
                <a16:creationId xmlns:a16="http://schemas.microsoft.com/office/drawing/2014/main" id="{75927746-7546-4F61-A7E9-9BA34442F728}"/>
              </a:ext>
            </a:extLst>
          </p:cNvPr>
          <p:cNvSpPr>
            <a:spLocks noGrp="1"/>
          </p:cNvSpPr>
          <p:nvPr>
            <p:ph type="dt" sz="half" idx="10"/>
          </p:nvPr>
        </p:nvSpPr>
        <p:spPr/>
        <p:txBody>
          <a:bodyPr/>
          <a:lstStyle/>
          <a:p>
            <a:fld id="{CFA8B1F3-76F8-42BF-A019-0CCE6C2CC7F0}" type="datetimeFigureOut">
              <a:rPr kumimoji="1" lang="ja-JP" altLang="en-US" smtClean="0"/>
              <a:t>2021/9/24</a:t>
            </a:fld>
            <a:endParaRPr kumimoji="1" lang="ja-JP" altLang="en-US"/>
          </a:p>
        </p:txBody>
      </p:sp>
      <p:sp>
        <p:nvSpPr>
          <p:cNvPr id="6" name="Footer Placeholder 5">
            <a:extLst>
              <a:ext uri="{FF2B5EF4-FFF2-40B4-BE49-F238E27FC236}">
                <a16:creationId xmlns:a16="http://schemas.microsoft.com/office/drawing/2014/main" id="{C7A5FFA3-5124-4C43-A197-46366EFC970E}"/>
              </a:ext>
            </a:extLst>
          </p:cNvPr>
          <p:cNvSpPr>
            <a:spLocks noGrp="1"/>
          </p:cNvSpPr>
          <p:nvPr>
            <p:ph type="ftr" sz="quarter" idx="11"/>
          </p:nvPr>
        </p:nvSpPr>
        <p:spPr/>
        <p:txBody>
          <a:bodyPr/>
          <a:lstStyle/>
          <a:p>
            <a:endParaRPr kumimoji="1" lang="ja-JP" altLang="en-US"/>
          </a:p>
        </p:txBody>
      </p:sp>
      <p:sp>
        <p:nvSpPr>
          <p:cNvPr id="7" name="Slide Number Placeholder 6">
            <a:extLst>
              <a:ext uri="{FF2B5EF4-FFF2-40B4-BE49-F238E27FC236}">
                <a16:creationId xmlns:a16="http://schemas.microsoft.com/office/drawing/2014/main" id="{626F791E-7FEE-4017-B896-81A43231CF6B}"/>
              </a:ext>
            </a:extLst>
          </p:cNvPr>
          <p:cNvSpPr>
            <a:spLocks noGrp="1"/>
          </p:cNvSpPr>
          <p:nvPr>
            <p:ph type="sldNum" sz="quarter" idx="12"/>
          </p:nvPr>
        </p:nvSpPr>
        <p:spPr/>
        <p:txBody>
          <a:bodyPr/>
          <a:lstStyle/>
          <a:p>
            <a:fld id="{8A3BAA28-0FDF-458D-87BD-1D55CA1AE629}" type="slidenum">
              <a:rPr kumimoji="1" lang="ja-JP" altLang="en-US" smtClean="0"/>
              <a:t>‹#›</a:t>
            </a:fld>
            <a:endParaRPr kumimoji="1" lang="ja-JP" altLang="en-US"/>
          </a:p>
        </p:txBody>
      </p:sp>
    </p:spTree>
    <p:extLst>
      <p:ext uri="{BB962C8B-B14F-4D97-AF65-F5344CB8AC3E}">
        <p14:creationId xmlns:p14="http://schemas.microsoft.com/office/powerpoint/2010/main" val="3387387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48B641-3CDD-4B10-BEFB-2891E04ACE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en-US" altLang="ja-JP"/>
              <a:t>Click to edit Master title style</a:t>
            </a:r>
            <a:endParaRPr kumimoji="1" lang="ja-JP" altLang="en-US"/>
          </a:p>
        </p:txBody>
      </p:sp>
      <p:sp>
        <p:nvSpPr>
          <p:cNvPr id="3" name="Text Placeholder 2">
            <a:extLst>
              <a:ext uri="{FF2B5EF4-FFF2-40B4-BE49-F238E27FC236}">
                <a16:creationId xmlns:a16="http://schemas.microsoft.com/office/drawing/2014/main" id="{084E16F9-D910-442E-A119-B2007F20EE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4" name="Date Placeholder 3">
            <a:extLst>
              <a:ext uri="{FF2B5EF4-FFF2-40B4-BE49-F238E27FC236}">
                <a16:creationId xmlns:a16="http://schemas.microsoft.com/office/drawing/2014/main" id="{6A321E7C-8A76-4FD1-A8E7-4D6749D820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A8B1F3-76F8-42BF-A019-0CCE6C2CC7F0}" type="datetimeFigureOut">
              <a:rPr kumimoji="1" lang="ja-JP" altLang="en-US" smtClean="0"/>
              <a:t>2021/9/24</a:t>
            </a:fld>
            <a:endParaRPr kumimoji="1" lang="ja-JP" altLang="en-US"/>
          </a:p>
        </p:txBody>
      </p:sp>
      <p:sp>
        <p:nvSpPr>
          <p:cNvPr id="5" name="Footer Placeholder 4">
            <a:extLst>
              <a:ext uri="{FF2B5EF4-FFF2-40B4-BE49-F238E27FC236}">
                <a16:creationId xmlns:a16="http://schemas.microsoft.com/office/drawing/2014/main" id="{94F371B3-B376-4D5A-9C9E-CFD5DAA388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a:extLst>
              <a:ext uri="{FF2B5EF4-FFF2-40B4-BE49-F238E27FC236}">
                <a16:creationId xmlns:a16="http://schemas.microsoft.com/office/drawing/2014/main" id="{303EEC53-33A5-4971-84A9-009C44C634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3BAA28-0FDF-458D-87BD-1D55CA1AE629}" type="slidenum">
              <a:rPr kumimoji="1" lang="ja-JP" altLang="en-US" smtClean="0"/>
              <a:t>‹#›</a:t>
            </a:fld>
            <a:endParaRPr kumimoji="1" lang="ja-JP" altLang="en-US"/>
          </a:p>
        </p:txBody>
      </p:sp>
    </p:spTree>
    <p:extLst>
      <p:ext uri="{BB962C8B-B14F-4D97-AF65-F5344CB8AC3E}">
        <p14:creationId xmlns:p14="http://schemas.microsoft.com/office/powerpoint/2010/main" val="1782107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17" Type="http://schemas.openxmlformats.org/officeDocument/2006/relationships/image" Target="../media/image65.png"/><Relationship Id="rId299" Type="http://schemas.openxmlformats.org/officeDocument/2006/relationships/image" Target="../media/image156.png"/><Relationship Id="rId21" Type="http://schemas.openxmlformats.org/officeDocument/2006/relationships/image" Target="../media/image17.png"/><Relationship Id="rId63" Type="http://schemas.openxmlformats.org/officeDocument/2006/relationships/image" Target="../media/image38.png"/><Relationship Id="rId159" Type="http://schemas.openxmlformats.org/officeDocument/2006/relationships/image" Target="../media/image86.png"/><Relationship Id="rId324" Type="http://schemas.openxmlformats.org/officeDocument/2006/relationships/customXml" Target="../ink/ink162.xml"/><Relationship Id="rId366" Type="http://schemas.openxmlformats.org/officeDocument/2006/relationships/customXml" Target="../ink/ink183.xml"/><Relationship Id="rId170" Type="http://schemas.openxmlformats.org/officeDocument/2006/relationships/customXml" Target="../ink/ink85.xml"/><Relationship Id="rId191" Type="http://schemas.openxmlformats.org/officeDocument/2006/relationships/image" Target="../media/image102.png"/><Relationship Id="rId205" Type="http://schemas.openxmlformats.org/officeDocument/2006/relationships/image" Target="../media/image109.png"/><Relationship Id="rId226" Type="http://schemas.openxmlformats.org/officeDocument/2006/relationships/customXml" Target="../ink/ink113.xml"/><Relationship Id="rId247" Type="http://schemas.openxmlformats.org/officeDocument/2006/relationships/image" Target="../media/image130.png"/><Relationship Id="rId107" Type="http://schemas.openxmlformats.org/officeDocument/2006/relationships/image" Target="../media/image60.png"/><Relationship Id="rId268" Type="http://schemas.openxmlformats.org/officeDocument/2006/relationships/customXml" Target="../ink/ink134.xml"/><Relationship Id="rId289" Type="http://schemas.openxmlformats.org/officeDocument/2006/relationships/image" Target="../media/image151.png"/><Relationship Id="rId11" Type="http://schemas.openxmlformats.org/officeDocument/2006/relationships/image" Target="../media/image12.png"/><Relationship Id="rId32" Type="http://schemas.openxmlformats.org/officeDocument/2006/relationships/customXml" Target="../ink/ink16.xml"/><Relationship Id="rId53" Type="http://schemas.openxmlformats.org/officeDocument/2006/relationships/image" Target="../media/image33.png"/><Relationship Id="rId74" Type="http://schemas.openxmlformats.org/officeDocument/2006/relationships/customXml" Target="../ink/ink37.xml"/><Relationship Id="rId128" Type="http://schemas.openxmlformats.org/officeDocument/2006/relationships/customXml" Target="../ink/ink64.xml"/><Relationship Id="rId149" Type="http://schemas.openxmlformats.org/officeDocument/2006/relationships/image" Target="../media/image81.png"/><Relationship Id="rId314" Type="http://schemas.openxmlformats.org/officeDocument/2006/relationships/customXml" Target="../ink/ink157.xml"/><Relationship Id="rId335" Type="http://schemas.openxmlformats.org/officeDocument/2006/relationships/image" Target="../media/image174.png"/><Relationship Id="rId356" Type="http://schemas.openxmlformats.org/officeDocument/2006/relationships/customXml" Target="../ink/ink178.xml"/><Relationship Id="rId377" Type="http://schemas.openxmlformats.org/officeDocument/2006/relationships/image" Target="../media/image195.png"/><Relationship Id="rId5" Type="http://schemas.openxmlformats.org/officeDocument/2006/relationships/image" Target="../media/image9.png"/><Relationship Id="rId95" Type="http://schemas.openxmlformats.org/officeDocument/2006/relationships/image" Target="../media/image54.png"/><Relationship Id="rId160" Type="http://schemas.openxmlformats.org/officeDocument/2006/relationships/customXml" Target="../ink/ink80.xml"/><Relationship Id="rId181" Type="http://schemas.openxmlformats.org/officeDocument/2006/relationships/image" Target="../media/image97.png"/><Relationship Id="rId216" Type="http://schemas.openxmlformats.org/officeDocument/2006/relationships/customXml" Target="../ink/ink108.xml"/><Relationship Id="rId237" Type="http://schemas.openxmlformats.org/officeDocument/2006/relationships/image" Target="../media/image125.png"/><Relationship Id="rId258" Type="http://schemas.openxmlformats.org/officeDocument/2006/relationships/customXml" Target="../ink/ink129.xml"/><Relationship Id="rId279" Type="http://schemas.openxmlformats.org/officeDocument/2006/relationships/image" Target="../media/image146.png"/><Relationship Id="rId22" Type="http://schemas.openxmlformats.org/officeDocument/2006/relationships/customXml" Target="../ink/ink11.xml"/><Relationship Id="rId43" Type="http://schemas.openxmlformats.org/officeDocument/2006/relationships/image" Target="../media/image28.png"/><Relationship Id="rId64" Type="http://schemas.openxmlformats.org/officeDocument/2006/relationships/customXml" Target="../ink/ink32.xml"/><Relationship Id="rId118" Type="http://schemas.openxmlformats.org/officeDocument/2006/relationships/customXml" Target="../ink/ink59.xml"/><Relationship Id="rId139" Type="http://schemas.openxmlformats.org/officeDocument/2006/relationships/image" Target="../media/image76.png"/><Relationship Id="rId290" Type="http://schemas.openxmlformats.org/officeDocument/2006/relationships/customXml" Target="../ink/ink145.xml"/><Relationship Id="rId304" Type="http://schemas.openxmlformats.org/officeDocument/2006/relationships/customXml" Target="../ink/ink152.xml"/><Relationship Id="rId325" Type="http://schemas.openxmlformats.org/officeDocument/2006/relationships/image" Target="../media/image169.png"/><Relationship Id="rId346" Type="http://schemas.openxmlformats.org/officeDocument/2006/relationships/customXml" Target="../ink/ink173.xml"/><Relationship Id="rId367" Type="http://schemas.openxmlformats.org/officeDocument/2006/relationships/image" Target="../media/image190.png"/><Relationship Id="rId388" Type="http://schemas.openxmlformats.org/officeDocument/2006/relationships/customXml" Target="../ink/ink194.xml"/><Relationship Id="rId85" Type="http://schemas.openxmlformats.org/officeDocument/2006/relationships/image" Target="../media/image49.png"/><Relationship Id="rId150" Type="http://schemas.openxmlformats.org/officeDocument/2006/relationships/customXml" Target="../ink/ink75.xml"/><Relationship Id="rId171" Type="http://schemas.openxmlformats.org/officeDocument/2006/relationships/image" Target="../media/image92.png"/><Relationship Id="rId192" Type="http://schemas.openxmlformats.org/officeDocument/2006/relationships/customXml" Target="../ink/ink96.xml"/><Relationship Id="rId206" Type="http://schemas.openxmlformats.org/officeDocument/2006/relationships/customXml" Target="../ink/ink103.xml"/><Relationship Id="rId227" Type="http://schemas.openxmlformats.org/officeDocument/2006/relationships/image" Target="../media/image120.png"/><Relationship Id="rId248" Type="http://schemas.openxmlformats.org/officeDocument/2006/relationships/customXml" Target="../ink/ink124.xml"/><Relationship Id="rId269" Type="http://schemas.openxmlformats.org/officeDocument/2006/relationships/image" Target="../media/image141.png"/><Relationship Id="rId12" Type="http://schemas.openxmlformats.org/officeDocument/2006/relationships/customXml" Target="../ink/ink6.xml"/><Relationship Id="rId33" Type="http://schemas.openxmlformats.org/officeDocument/2006/relationships/image" Target="../media/image23.png"/><Relationship Id="rId108" Type="http://schemas.openxmlformats.org/officeDocument/2006/relationships/customXml" Target="../ink/ink54.xml"/><Relationship Id="rId129" Type="http://schemas.openxmlformats.org/officeDocument/2006/relationships/image" Target="../media/image71.png"/><Relationship Id="rId280" Type="http://schemas.openxmlformats.org/officeDocument/2006/relationships/customXml" Target="../ink/ink140.xml"/><Relationship Id="rId315" Type="http://schemas.openxmlformats.org/officeDocument/2006/relationships/image" Target="../media/image164.png"/><Relationship Id="rId336" Type="http://schemas.openxmlformats.org/officeDocument/2006/relationships/customXml" Target="../ink/ink168.xml"/><Relationship Id="rId357" Type="http://schemas.openxmlformats.org/officeDocument/2006/relationships/image" Target="../media/image185.png"/><Relationship Id="rId54" Type="http://schemas.openxmlformats.org/officeDocument/2006/relationships/customXml" Target="../ink/ink27.xml"/><Relationship Id="rId75" Type="http://schemas.openxmlformats.org/officeDocument/2006/relationships/image" Target="../media/image44.png"/><Relationship Id="rId96" Type="http://schemas.openxmlformats.org/officeDocument/2006/relationships/customXml" Target="../ink/ink48.xml"/><Relationship Id="rId140" Type="http://schemas.openxmlformats.org/officeDocument/2006/relationships/customXml" Target="../ink/ink70.xml"/><Relationship Id="rId161" Type="http://schemas.openxmlformats.org/officeDocument/2006/relationships/image" Target="../media/image87.png"/><Relationship Id="rId182" Type="http://schemas.openxmlformats.org/officeDocument/2006/relationships/customXml" Target="../ink/ink91.xml"/><Relationship Id="rId217" Type="http://schemas.openxmlformats.org/officeDocument/2006/relationships/image" Target="../media/image115.png"/><Relationship Id="rId378" Type="http://schemas.openxmlformats.org/officeDocument/2006/relationships/customXml" Target="../ink/ink189.xml"/><Relationship Id="rId6" Type="http://schemas.openxmlformats.org/officeDocument/2006/relationships/customXml" Target="../ink/ink3.xml"/><Relationship Id="rId238" Type="http://schemas.openxmlformats.org/officeDocument/2006/relationships/customXml" Target="../ink/ink119.xml"/><Relationship Id="rId259" Type="http://schemas.openxmlformats.org/officeDocument/2006/relationships/image" Target="../media/image136.png"/><Relationship Id="rId23" Type="http://schemas.openxmlformats.org/officeDocument/2006/relationships/image" Target="../media/image18.png"/><Relationship Id="rId119" Type="http://schemas.openxmlformats.org/officeDocument/2006/relationships/image" Target="../media/image66.png"/><Relationship Id="rId270" Type="http://schemas.openxmlformats.org/officeDocument/2006/relationships/customXml" Target="../ink/ink135.xml"/><Relationship Id="rId291" Type="http://schemas.openxmlformats.org/officeDocument/2006/relationships/image" Target="../media/image152.png"/><Relationship Id="rId305" Type="http://schemas.openxmlformats.org/officeDocument/2006/relationships/image" Target="../media/image159.png"/><Relationship Id="rId326" Type="http://schemas.openxmlformats.org/officeDocument/2006/relationships/customXml" Target="../ink/ink163.xml"/><Relationship Id="rId347" Type="http://schemas.openxmlformats.org/officeDocument/2006/relationships/image" Target="../media/image180.png"/><Relationship Id="rId44" Type="http://schemas.openxmlformats.org/officeDocument/2006/relationships/customXml" Target="../ink/ink22.xml"/><Relationship Id="rId65" Type="http://schemas.openxmlformats.org/officeDocument/2006/relationships/image" Target="../media/image39.png"/><Relationship Id="rId86" Type="http://schemas.openxmlformats.org/officeDocument/2006/relationships/customXml" Target="../ink/ink43.xml"/><Relationship Id="rId130" Type="http://schemas.openxmlformats.org/officeDocument/2006/relationships/customXml" Target="../ink/ink65.xml"/><Relationship Id="rId151" Type="http://schemas.openxmlformats.org/officeDocument/2006/relationships/image" Target="../media/image82.png"/><Relationship Id="rId368" Type="http://schemas.openxmlformats.org/officeDocument/2006/relationships/customXml" Target="../ink/ink184.xml"/><Relationship Id="rId389" Type="http://schemas.openxmlformats.org/officeDocument/2006/relationships/image" Target="../media/image201.png"/><Relationship Id="rId172" Type="http://schemas.openxmlformats.org/officeDocument/2006/relationships/customXml" Target="../ink/ink86.xml"/><Relationship Id="rId193" Type="http://schemas.openxmlformats.org/officeDocument/2006/relationships/image" Target="../media/image103.png"/><Relationship Id="rId207" Type="http://schemas.openxmlformats.org/officeDocument/2006/relationships/image" Target="../media/image110.png"/><Relationship Id="rId228" Type="http://schemas.openxmlformats.org/officeDocument/2006/relationships/customXml" Target="../ink/ink114.xml"/><Relationship Id="rId249" Type="http://schemas.openxmlformats.org/officeDocument/2006/relationships/image" Target="../media/image131.png"/><Relationship Id="rId13" Type="http://schemas.openxmlformats.org/officeDocument/2006/relationships/image" Target="../media/image13.png"/><Relationship Id="rId109" Type="http://schemas.openxmlformats.org/officeDocument/2006/relationships/image" Target="../media/image61.png"/><Relationship Id="rId260" Type="http://schemas.openxmlformats.org/officeDocument/2006/relationships/customXml" Target="../ink/ink130.xml"/><Relationship Id="rId281" Type="http://schemas.openxmlformats.org/officeDocument/2006/relationships/image" Target="../media/image147.png"/><Relationship Id="rId316" Type="http://schemas.openxmlformats.org/officeDocument/2006/relationships/customXml" Target="../ink/ink158.xml"/><Relationship Id="rId337" Type="http://schemas.openxmlformats.org/officeDocument/2006/relationships/image" Target="../media/image175.png"/><Relationship Id="rId34" Type="http://schemas.openxmlformats.org/officeDocument/2006/relationships/customXml" Target="../ink/ink17.xml"/><Relationship Id="rId55" Type="http://schemas.openxmlformats.org/officeDocument/2006/relationships/image" Target="../media/image34.png"/><Relationship Id="rId76" Type="http://schemas.openxmlformats.org/officeDocument/2006/relationships/customXml" Target="../ink/ink38.xml"/><Relationship Id="rId97" Type="http://schemas.openxmlformats.org/officeDocument/2006/relationships/image" Target="../media/image55.png"/><Relationship Id="rId120" Type="http://schemas.openxmlformats.org/officeDocument/2006/relationships/customXml" Target="../ink/ink60.xml"/><Relationship Id="rId141" Type="http://schemas.openxmlformats.org/officeDocument/2006/relationships/image" Target="../media/image77.png"/><Relationship Id="rId358" Type="http://schemas.openxmlformats.org/officeDocument/2006/relationships/customXml" Target="../ink/ink179.xml"/><Relationship Id="rId379" Type="http://schemas.openxmlformats.org/officeDocument/2006/relationships/image" Target="../media/image196.png"/><Relationship Id="rId7" Type="http://schemas.openxmlformats.org/officeDocument/2006/relationships/image" Target="../media/image10.png"/><Relationship Id="rId162" Type="http://schemas.openxmlformats.org/officeDocument/2006/relationships/customXml" Target="../ink/ink81.xml"/><Relationship Id="rId183" Type="http://schemas.openxmlformats.org/officeDocument/2006/relationships/image" Target="../media/image98.png"/><Relationship Id="rId218" Type="http://schemas.openxmlformats.org/officeDocument/2006/relationships/customXml" Target="../ink/ink109.xml"/><Relationship Id="rId239" Type="http://schemas.openxmlformats.org/officeDocument/2006/relationships/image" Target="../media/image126.png"/><Relationship Id="rId390" Type="http://schemas.openxmlformats.org/officeDocument/2006/relationships/customXml" Target="../ink/ink195.xml"/><Relationship Id="rId250" Type="http://schemas.openxmlformats.org/officeDocument/2006/relationships/customXml" Target="../ink/ink125.xml"/><Relationship Id="rId271" Type="http://schemas.openxmlformats.org/officeDocument/2006/relationships/image" Target="../media/image142.png"/><Relationship Id="rId292" Type="http://schemas.openxmlformats.org/officeDocument/2006/relationships/customXml" Target="../ink/ink146.xml"/><Relationship Id="rId306" Type="http://schemas.openxmlformats.org/officeDocument/2006/relationships/customXml" Target="../ink/ink153.xml"/><Relationship Id="rId24" Type="http://schemas.openxmlformats.org/officeDocument/2006/relationships/customXml" Target="../ink/ink12.xml"/><Relationship Id="rId45" Type="http://schemas.openxmlformats.org/officeDocument/2006/relationships/image" Target="../media/image29.png"/><Relationship Id="rId66" Type="http://schemas.openxmlformats.org/officeDocument/2006/relationships/customXml" Target="../ink/ink33.xml"/><Relationship Id="rId87" Type="http://schemas.openxmlformats.org/officeDocument/2006/relationships/image" Target="../media/image50.png"/><Relationship Id="rId110" Type="http://schemas.openxmlformats.org/officeDocument/2006/relationships/customXml" Target="../ink/ink55.xml"/><Relationship Id="rId131" Type="http://schemas.openxmlformats.org/officeDocument/2006/relationships/image" Target="../media/image72.png"/><Relationship Id="rId327" Type="http://schemas.openxmlformats.org/officeDocument/2006/relationships/image" Target="../media/image170.png"/><Relationship Id="rId348" Type="http://schemas.openxmlformats.org/officeDocument/2006/relationships/customXml" Target="../ink/ink174.xml"/><Relationship Id="rId369" Type="http://schemas.openxmlformats.org/officeDocument/2006/relationships/image" Target="../media/image191.png"/><Relationship Id="rId152" Type="http://schemas.openxmlformats.org/officeDocument/2006/relationships/customXml" Target="../ink/ink76.xml"/><Relationship Id="rId173" Type="http://schemas.openxmlformats.org/officeDocument/2006/relationships/image" Target="../media/image93.png"/><Relationship Id="rId194" Type="http://schemas.openxmlformats.org/officeDocument/2006/relationships/customXml" Target="../ink/ink97.xml"/><Relationship Id="rId208" Type="http://schemas.openxmlformats.org/officeDocument/2006/relationships/customXml" Target="../ink/ink104.xml"/><Relationship Id="rId229" Type="http://schemas.openxmlformats.org/officeDocument/2006/relationships/image" Target="../media/image121.png"/><Relationship Id="rId380" Type="http://schemas.openxmlformats.org/officeDocument/2006/relationships/customXml" Target="../ink/ink190.xml"/><Relationship Id="rId240" Type="http://schemas.openxmlformats.org/officeDocument/2006/relationships/customXml" Target="../ink/ink120.xml"/><Relationship Id="rId261" Type="http://schemas.openxmlformats.org/officeDocument/2006/relationships/image" Target="../media/image137.png"/><Relationship Id="rId14" Type="http://schemas.openxmlformats.org/officeDocument/2006/relationships/customXml" Target="../ink/ink7.xml"/><Relationship Id="rId35" Type="http://schemas.openxmlformats.org/officeDocument/2006/relationships/image" Target="../media/image24.png"/><Relationship Id="rId56" Type="http://schemas.openxmlformats.org/officeDocument/2006/relationships/customXml" Target="../ink/ink28.xml"/><Relationship Id="rId77" Type="http://schemas.openxmlformats.org/officeDocument/2006/relationships/image" Target="../media/image45.png"/><Relationship Id="rId100" Type="http://schemas.openxmlformats.org/officeDocument/2006/relationships/customXml" Target="../ink/ink50.xml"/><Relationship Id="rId282" Type="http://schemas.openxmlformats.org/officeDocument/2006/relationships/customXml" Target="../ink/ink141.xml"/><Relationship Id="rId317" Type="http://schemas.openxmlformats.org/officeDocument/2006/relationships/image" Target="../media/image165.png"/><Relationship Id="rId338" Type="http://schemas.openxmlformats.org/officeDocument/2006/relationships/customXml" Target="../ink/ink169.xml"/><Relationship Id="rId359" Type="http://schemas.openxmlformats.org/officeDocument/2006/relationships/image" Target="../media/image186.png"/><Relationship Id="rId8" Type="http://schemas.openxmlformats.org/officeDocument/2006/relationships/customXml" Target="../ink/ink4.xml"/><Relationship Id="rId98" Type="http://schemas.openxmlformats.org/officeDocument/2006/relationships/customXml" Target="../ink/ink49.xml"/><Relationship Id="rId121" Type="http://schemas.openxmlformats.org/officeDocument/2006/relationships/image" Target="../media/image67.png"/><Relationship Id="rId142" Type="http://schemas.openxmlformats.org/officeDocument/2006/relationships/customXml" Target="../ink/ink71.xml"/><Relationship Id="rId163" Type="http://schemas.openxmlformats.org/officeDocument/2006/relationships/image" Target="../media/image88.png"/><Relationship Id="rId184" Type="http://schemas.openxmlformats.org/officeDocument/2006/relationships/customXml" Target="../ink/ink92.xml"/><Relationship Id="rId219" Type="http://schemas.openxmlformats.org/officeDocument/2006/relationships/image" Target="../media/image116.png"/><Relationship Id="rId370" Type="http://schemas.openxmlformats.org/officeDocument/2006/relationships/customXml" Target="../ink/ink185.xml"/><Relationship Id="rId391" Type="http://schemas.openxmlformats.org/officeDocument/2006/relationships/image" Target="../media/image202.png"/><Relationship Id="rId230" Type="http://schemas.openxmlformats.org/officeDocument/2006/relationships/customXml" Target="../ink/ink115.xml"/><Relationship Id="rId251" Type="http://schemas.openxmlformats.org/officeDocument/2006/relationships/image" Target="../media/image132.png"/><Relationship Id="rId25" Type="http://schemas.openxmlformats.org/officeDocument/2006/relationships/image" Target="../media/image19.png"/><Relationship Id="rId46" Type="http://schemas.openxmlformats.org/officeDocument/2006/relationships/customXml" Target="../ink/ink23.xml"/><Relationship Id="rId67" Type="http://schemas.openxmlformats.org/officeDocument/2006/relationships/image" Target="../media/image40.png"/><Relationship Id="rId272" Type="http://schemas.openxmlformats.org/officeDocument/2006/relationships/customXml" Target="../ink/ink136.xml"/><Relationship Id="rId293" Type="http://schemas.openxmlformats.org/officeDocument/2006/relationships/image" Target="../media/image153.png"/><Relationship Id="rId307" Type="http://schemas.openxmlformats.org/officeDocument/2006/relationships/image" Target="../media/image160.png"/><Relationship Id="rId328" Type="http://schemas.openxmlformats.org/officeDocument/2006/relationships/customXml" Target="../ink/ink164.xml"/><Relationship Id="rId349" Type="http://schemas.openxmlformats.org/officeDocument/2006/relationships/image" Target="../media/image181.png"/><Relationship Id="rId88" Type="http://schemas.openxmlformats.org/officeDocument/2006/relationships/customXml" Target="../ink/ink44.xml"/><Relationship Id="rId111" Type="http://schemas.openxmlformats.org/officeDocument/2006/relationships/image" Target="../media/image62.png"/><Relationship Id="rId132" Type="http://schemas.openxmlformats.org/officeDocument/2006/relationships/customXml" Target="../ink/ink66.xml"/><Relationship Id="rId153" Type="http://schemas.openxmlformats.org/officeDocument/2006/relationships/image" Target="../media/image83.png"/><Relationship Id="rId174" Type="http://schemas.openxmlformats.org/officeDocument/2006/relationships/customXml" Target="../ink/ink87.xml"/><Relationship Id="rId195" Type="http://schemas.openxmlformats.org/officeDocument/2006/relationships/image" Target="../media/image104.png"/><Relationship Id="rId209" Type="http://schemas.openxmlformats.org/officeDocument/2006/relationships/image" Target="../media/image111.png"/><Relationship Id="rId360" Type="http://schemas.openxmlformats.org/officeDocument/2006/relationships/customXml" Target="../ink/ink180.xml"/><Relationship Id="rId381" Type="http://schemas.openxmlformats.org/officeDocument/2006/relationships/image" Target="../media/image197.png"/><Relationship Id="rId220" Type="http://schemas.openxmlformats.org/officeDocument/2006/relationships/customXml" Target="../ink/ink110.xml"/><Relationship Id="rId241" Type="http://schemas.openxmlformats.org/officeDocument/2006/relationships/image" Target="../media/image127.png"/><Relationship Id="rId15" Type="http://schemas.openxmlformats.org/officeDocument/2006/relationships/image" Target="../media/image14.png"/><Relationship Id="rId36" Type="http://schemas.openxmlformats.org/officeDocument/2006/relationships/customXml" Target="../ink/ink18.xml"/><Relationship Id="rId57" Type="http://schemas.openxmlformats.org/officeDocument/2006/relationships/image" Target="../media/image35.png"/><Relationship Id="rId262" Type="http://schemas.openxmlformats.org/officeDocument/2006/relationships/customXml" Target="../ink/ink131.xml"/><Relationship Id="rId283" Type="http://schemas.openxmlformats.org/officeDocument/2006/relationships/image" Target="../media/image148.png"/><Relationship Id="rId318" Type="http://schemas.openxmlformats.org/officeDocument/2006/relationships/customXml" Target="../ink/ink159.xml"/><Relationship Id="rId339" Type="http://schemas.openxmlformats.org/officeDocument/2006/relationships/image" Target="../media/image176.png"/><Relationship Id="rId78" Type="http://schemas.openxmlformats.org/officeDocument/2006/relationships/customXml" Target="../ink/ink39.xml"/><Relationship Id="rId99" Type="http://schemas.openxmlformats.org/officeDocument/2006/relationships/image" Target="../media/image56.png"/><Relationship Id="rId101" Type="http://schemas.openxmlformats.org/officeDocument/2006/relationships/image" Target="../media/image57.png"/><Relationship Id="rId122" Type="http://schemas.openxmlformats.org/officeDocument/2006/relationships/customXml" Target="../ink/ink61.xml"/><Relationship Id="rId143" Type="http://schemas.openxmlformats.org/officeDocument/2006/relationships/image" Target="../media/image78.png"/><Relationship Id="rId164" Type="http://schemas.openxmlformats.org/officeDocument/2006/relationships/customXml" Target="../ink/ink82.xml"/><Relationship Id="rId185" Type="http://schemas.openxmlformats.org/officeDocument/2006/relationships/image" Target="../media/image99.png"/><Relationship Id="rId350" Type="http://schemas.openxmlformats.org/officeDocument/2006/relationships/customXml" Target="../ink/ink175.xml"/><Relationship Id="rId371" Type="http://schemas.openxmlformats.org/officeDocument/2006/relationships/image" Target="../media/image192.png"/><Relationship Id="rId9" Type="http://schemas.openxmlformats.org/officeDocument/2006/relationships/image" Target="../media/image11.png"/><Relationship Id="rId210" Type="http://schemas.openxmlformats.org/officeDocument/2006/relationships/customXml" Target="../ink/ink105.xml"/><Relationship Id="rId392" Type="http://schemas.openxmlformats.org/officeDocument/2006/relationships/customXml" Target="../ink/ink196.xml"/><Relationship Id="rId26" Type="http://schemas.openxmlformats.org/officeDocument/2006/relationships/customXml" Target="../ink/ink13.xml"/><Relationship Id="rId231" Type="http://schemas.openxmlformats.org/officeDocument/2006/relationships/image" Target="../media/image122.png"/><Relationship Id="rId252" Type="http://schemas.openxmlformats.org/officeDocument/2006/relationships/customXml" Target="../ink/ink126.xml"/><Relationship Id="rId273" Type="http://schemas.openxmlformats.org/officeDocument/2006/relationships/image" Target="../media/image143.png"/><Relationship Id="rId294" Type="http://schemas.openxmlformats.org/officeDocument/2006/relationships/customXml" Target="../ink/ink147.xml"/><Relationship Id="rId308" Type="http://schemas.openxmlformats.org/officeDocument/2006/relationships/customXml" Target="../ink/ink154.xml"/><Relationship Id="rId329" Type="http://schemas.openxmlformats.org/officeDocument/2006/relationships/image" Target="../media/image171.png"/><Relationship Id="rId47" Type="http://schemas.openxmlformats.org/officeDocument/2006/relationships/image" Target="../media/image30.png"/><Relationship Id="rId68" Type="http://schemas.openxmlformats.org/officeDocument/2006/relationships/customXml" Target="../ink/ink34.xml"/><Relationship Id="rId89" Type="http://schemas.openxmlformats.org/officeDocument/2006/relationships/image" Target="../media/image51.png"/><Relationship Id="rId112" Type="http://schemas.openxmlformats.org/officeDocument/2006/relationships/customXml" Target="../ink/ink56.xml"/><Relationship Id="rId133" Type="http://schemas.openxmlformats.org/officeDocument/2006/relationships/image" Target="../media/image73.png"/><Relationship Id="rId154" Type="http://schemas.openxmlformats.org/officeDocument/2006/relationships/customXml" Target="../ink/ink77.xml"/><Relationship Id="rId175" Type="http://schemas.openxmlformats.org/officeDocument/2006/relationships/image" Target="../media/image94.png"/><Relationship Id="rId340" Type="http://schemas.openxmlformats.org/officeDocument/2006/relationships/customXml" Target="../ink/ink170.xml"/><Relationship Id="rId361" Type="http://schemas.openxmlformats.org/officeDocument/2006/relationships/image" Target="../media/image187.png"/><Relationship Id="rId196" Type="http://schemas.openxmlformats.org/officeDocument/2006/relationships/customXml" Target="../ink/ink98.xml"/><Relationship Id="rId200" Type="http://schemas.openxmlformats.org/officeDocument/2006/relationships/customXml" Target="../ink/ink100.xml"/><Relationship Id="rId382" Type="http://schemas.openxmlformats.org/officeDocument/2006/relationships/customXml" Target="../ink/ink191.xml"/><Relationship Id="rId16" Type="http://schemas.openxmlformats.org/officeDocument/2006/relationships/customXml" Target="../ink/ink8.xml"/><Relationship Id="rId221" Type="http://schemas.openxmlformats.org/officeDocument/2006/relationships/image" Target="../media/image117.png"/><Relationship Id="rId242" Type="http://schemas.openxmlformats.org/officeDocument/2006/relationships/customXml" Target="../ink/ink121.xml"/><Relationship Id="rId263" Type="http://schemas.openxmlformats.org/officeDocument/2006/relationships/image" Target="../media/image138.png"/><Relationship Id="rId284" Type="http://schemas.openxmlformats.org/officeDocument/2006/relationships/customXml" Target="../ink/ink142.xml"/><Relationship Id="rId319" Type="http://schemas.openxmlformats.org/officeDocument/2006/relationships/image" Target="../media/image166.png"/><Relationship Id="rId37" Type="http://schemas.openxmlformats.org/officeDocument/2006/relationships/image" Target="../media/image25.png"/><Relationship Id="rId58" Type="http://schemas.openxmlformats.org/officeDocument/2006/relationships/customXml" Target="../ink/ink29.xml"/><Relationship Id="rId79" Type="http://schemas.openxmlformats.org/officeDocument/2006/relationships/image" Target="../media/image46.png"/><Relationship Id="rId102" Type="http://schemas.openxmlformats.org/officeDocument/2006/relationships/customXml" Target="../ink/ink51.xml"/><Relationship Id="rId123" Type="http://schemas.openxmlformats.org/officeDocument/2006/relationships/image" Target="../media/image68.png"/><Relationship Id="rId144" Type="http://schemas.openxmlformats.org/officeDocument/2006/relationships/customXml" Target="../ink/ink72.xml"/><Relationship Id="rId330" Type="http://schemas.openxmlformats.org/officeDocument/2006/relationships/customXml" Target="../ink/ink165.xml"/><Relationship Id="rId90" Type="http://schemas.openxmlformats.org/officeDocument/2006/relationships/customXml" Target="../ink/ink45.xml"/><Relationship Id="rId165" Type="http://schemas.openxmlformats.org/officeDocument/2006/relationships/image" Target="../media/image89.png"/><Relationship Id="rId186" Type="http://schemas.openxmlformats.org/officeDocument/2006/relationships/customXml" Target="../ink/ink93.xml"/><Relationship Id="rId351" Type="http://schemas.openxmlformats.org/officeDocument/2006/relationships/image" Target="../media/image182.png"/><Relationship Id="rId372" Type="http://schemas.openxmlformats.org/officeDocument/2006/relationships/customXml" Target="../ink/ink186.xml"/><Relationship Id="rId393" Type="http://schemas.openxmlformats.org/officeDocument/2006/relationships/image" Target="../media/image203.png"/><Relationship Id="rId211" Type="http://schemas.openxmlformats.org/officeDocument/2006/relationships/image" Target="../media/image112.png"/><Relationship Id="rId232" Type="http://schemas.openxmlformats.org/officeDocument/2006/relationships/customXml" Target="../ink/ink116.xml"/><Relationship Id="rId253" Type="http://schemas.openxmlformats.org/officeDocument/2006/relationships/image" Target="../media/image133.png"/><Relationship Id="rId274" Type="http://schemas.openxmlformats.org/officeDocument/2006/relationships/customXml" Target="../ink/ink137.xml"/><Relationship Id="rId295" Type="http://schemas.openxmlformats.org/officeDocument/2006/relationships/image" Target="../media/image154.png"/><Relationship Id="rId309" Type="http://schemas.openxmlformats.org/officeDocument/2006/relationships/image" Target="../media/image161.png"/><Relationship Id="rId27" Type="http://schemas.openxmlformats.org/officeDocument/2006/relationships/image" Target="../media/image20.png"/><Relationship Id="rId48" Type="http://schemas.openxmlformats.org/officeDocument/2006/relationships/customXml" Target="../ink/ink24.xml"/><Relationship Id="rId69" Type="http://schemas.openxmlformats.org/officeDocument/2006/relationships/image" Target="../media/image41.png"/><Relationship Id="rId113" Type="http://schemas.openxmlformats.org/officeDocument/2006/relationships/image" Target="../media/image63.png"/><Relationship Id="rId134" Type="http://schemas.openxmlformats.org/officeDocument/2006/relationships/customXml" Target="../ink/ink67.xml"/><Relationship Id="rId320" Type="http://schemas.openxmlformats.org/officeDocument/2006/relationships/customXml" Target="../ink/ink160.xml"/><Relationship Id="rId80" Type="http://schemas.openxmlformats.org/officeDocument/2006/relationships/customXml" Target="../ink/ink40.xml"/><Relationship Id="rId155" Type="http://schemas.openxmlformats.org/officeDocument/2006/relationships/image" Target="../media/image84.png"/><Relationship Id="rId176" Type="http://schemas.openxmlformats.org/officeDocument/2006/relationships/customXml" Target="../ink/ink88.xml"/><Relationship Id="rId197" Type="http://schemas.openxmlformats.org/officeDocument/2006/relationships/image" Target="../media/image105.png"/><Relationship Id="rId341" Type="http://schemas.openxmlformats.org/officeDocument/2006/relationships/image" Target="../media/image177.png"/><Relationship Id="rId362" Type="http://schemas.openxmlformats.org/officeDocument/2006/relationships/customXml" Target="../ink/ink181.xml"/><Relationship Id="rId383" Type="http://schemas.openxmlformats.org/officeDocument/2006/relationships/image" Target="../media/image198.png"/><Relationship Id="rId201" Type="http://schemas.openxmlformats.org/officeDocument/2006/relationships/image" Target="../media/image107.png"/><Relationship Id="rId222" Type="http://schemas.openxmlformats.org/officeDocument/2006/relationships/customXml" Target="../ink/ink111.xml"/><Relationship Id="rId243" Type="http://schemas.openxmlformats.org/officeDocument/2006/relationships/image" Target="../media/image128.png"/><Relationship Id="rId264" Type="http://schemas.openxmlformats.org/officeDocument/2006/relationships/customXml" Target="../ink/ink132.xml"/><Relationship Id="rId285" Type="http://schemas.openxmlformats.org/officeDocument/2006/relationships/image" Target="../media/image149.png"/><Relationship Id="rId17" Type="http://schemas.openxmlformats.org/officeDocument/2006/relationships/image" Target="../media/image15.png"/><Relationship Id="rId38" Type="http://schemas.openxmlformats.org/officeDocument/2006/relationships/customXml" Target="../ink/ink19.xml"/><Relationship Id="rId59" Type="http://schemas.openxmlformats.org/officeDocument/2006/relationships/image" Target="../media/image36.png"/><Relationship Id="rId103" Type="http://schemas.openxmlformats.org/officeDocument/2006/relationships/image" Target="../media/image58.png"/><Relationship Id="rId124" Type="http://schemas.openxmlformats.org/officeDocument/2006/relationships/customXml" Target="../ink/ink62.xml"/><Relationship Id="rId310" Type="http://schemas.openxmlformats.org/officeDocument/2006/relationships/customXml" Target="../ink/ink155.xml"/><Relationship Id="rId70" Type="http://schemas.openxmlformats.org/officeDocument/2006/relationships/customXml" Target="../ink/ink35.xml"/><Relationship Id="rId91" Type="http://schemas.openxmlformats.org/officeDocument/2006/relationships/image" Target="../media/image52.png"/><Relationship Id="rId145" Type="http://schemas.openxmlformats.org/officeDocument/2006/relationships/image" Target="../media/image79.png"/><Relationship Id="rId166" Type="http://schemas.openxmlformats.org/officeDocument/2006/relationships/customXml" Target="../ink/ink83.xml"/><Relationship Id="rId187" Type="http://schemas.openxmlformats.org/officeDocument/2006/relationships/image" Target="../media/image100.png"/><Relationship Id="rId331" Type="http://schemas.openxmlformats.org/officeDocument/2006/relationships/image" Target="../media/image172.png"/><Relationship Id="rId352" Type="http://schemas.openxmlformats.org/officeDocument/2006/relationships/customXml" Target="../ink/ink176.xml"/><Relationship Id="rId373" Type="http://schemas.openxmlformats.org/officeDocument/2006/relationships/image" Target="../media/image193.png"/><Relationship Id="rId394" Type="http://schemas.openxmlformats.org/officeDocument/2006/relationships/customXml" Target="../ink/ink197.xml"/><Relationship Id="rId1" Type="http://schemas.openxmlformats.org/officeDocument/2006/relationships/slideLayout" Target="../slideLayouts/slideLayout2.xml"/><Relationship Id="rId212" Type="http://schemas.openxmlformats.org/officeDocument/2006/relationships/customXml" Target="../ink/ink106.xml"/><Relationship Id="rId233" Type="http://schemas.openxmlformats.org/officeDocument/2006/relationships/image" Target="../media/image123.png"/><Relationship Id="rId254" Type="http://schemas.openxmlformats.org/officeDocument/2006/relationships/customXml" Target="../ink/ink127.xml"/><Relationship Id="rId28" Type="http://schemas.openxmlformats.org/officeDocument/2006/relationships/customXml" Target="../ink/ink14.xml"/><Relationship Id="rId49" Type="http://schemas.openxmlformats.org/officeDocument/2006/relationships/image" Target="../media/image31.png"/><Relationship Id="rId114" Type="http://schemas.openxmlformats.org/officeDocument/2006/relationships/customXml" Target="../ink/ink57.xml"/><Relationship Id="rId275" Type="http://schemas.openxmlformats.org/officeDocument/2006/relationships/image" Target="../media/image144.png"/><Relationship Id="rId296" Type="http://schemas.openxmlformats.org/officeDocument/2006/relationships/customXml" Target="../ink/ink148.xml"/><Relationship Id="rId300" Type="http://schemas.openxmlformats.org/officeDocument/2006/relationships/customXml" Target="../ink/ink150.xml"/><Relationship Id="rId60" Type="http://schemas.openxmlformats.org/officeDocument/2006/relationships/customXml" Target="../ink/ink30.xml"/><Relationship Id="rId81" Type="http://schemas.openxmlformats.org/officeDocument/2006/relationships/image" Target="../media/image47.png"/><Relationship Id="rId135" Type="http://schemas.openxmlformats.org/officeDocument/2006/relationships/image" Target="../media/image74.png"/><Relationship Id="rId156" Type="http://schemas.openxmlformats.org/officeDocument/2006/relationships/customXml" Target="../ink/ink78.xml"/><Relationship Id="rId177" Type="http://schemas.openxmlformats.org/officeDocument/2006/relationships/image" Target="../media/image95.png"/><Relationship Id="rId198" Type="http://schemas.openxmlformats.org/officeDocument/2006/relationships/customXml" Target="../ink/ink99.xml"/><Relationship Id="rId321" Type="http://schemas.openxmlformats.org/officeDocument/2006/relationships/image" Target="../media/image167.png"/><Relationship Id="rId342" Type="http://schemas.openxmlformats.org/officeDocument/2006/relationships/customXml" Target="../ink/ink171.xml"/><Relationship Id="rId363" Type="http://schemas.openxmlformats.org/officeDocument/2006/relationships/image" Target="../media/image188.png"/><Relationship Id="rId384" Type="http://schemas.openxmlformats.org/officeDocument/2006/relationships/customXml" Target="../ink/ink192.xml"/><Relationship Id="rId202" Type="http://schemas.openxmlformats.org/officeDocument/2006/relationships/customXml" Target="../ink/ink101.xml"/><Relationship Id="rId223" Type="http://schemas.openxmlformats.org/officeDocument/2006/relationships/image" Target="../media/image118.png"/><Relationship Id="rId244" Type="http://schemas.openxmlformats.org/officeDocument/2006/relationships/customXml" Target="../ink/ink122.xml"/><Relationship Id="rId18" Type="http://schemas.openxmlformats.org/officeDocument/2006/relationships/customXml" Target="../ink/ink9.xml"/><Relationship Id="rId39" Type="http://schemas.openxmlformats.org/officeDocument/2006/relationships/image" Target="../media/image26.png"/><Relationship Id="rId265" Type="http://schemas.openxmlformats.org/officeDocument/2006/relationships/image" Target="../media/image139.png"/><Relationship Id="rId286" Type="http://schemas.openxmlformats.org/officeDocument/2006/relationships/customXml" Target="../ink/ink143.xml"/><Relationship Id="rId50" Type="http://schemas.openxmlformats.org/officeDocument/2006/relationships/customXml" Target="../ink/ink25.xml"/><Relationship Id="rId104" Type="http://schemas.openxmlformats.org/officeDocument/2006/relationships/customXml" Target="../ink/ink52.xml"/><Relationship Id="rId125" Type="http://schemas.openxmlformats.org/officeDocument/2006/relationships/image" Target="../media/image69.png"/><Relationship Id="rId146" Type="http://schemas.openxmlformats.org/officeDocument/2006/relationships/customXml" Target="../ink/ink73.xml"/><Relationship Id="rId167" Type="http://schemas.openxmlformats.org/officeDocument/2006/relationships/image" Target="../media/image90.png"/><Relationship Id="rId188" Type="http://schemas.openxmlformats.org/officeDocument/2006/relationships/customXml" Target="../ink/ink94.xml"/><Relationship Id="rId311" Type="http://schemas.openxmlformats.org/officeDocument/2006/relationships/image" Target="../media/image162.png"/><Relationship Id="rId332" Type="http://schemas.openxmlformats.org/officeDocument/2006/relationships/customXml" Target="../ink/ink166.xml"/><Relationship Id="rId353" Type="http://schemas.openxmlformats.org/officeDocument/2006/relationships/image" Target="../media/image183.png"/><Relationship Id="rId374" Type="http://schemas.openxmlformats.org/officeDocument/2006/relationships/customXml" Target="../ink/ink187.xml"/><Relationship Id="rId395" Type="http://schemas.openxmlformats.org/officeDocument/2006/relationships/image" Target="../media/image204.png"/><Relationship Id="rId71" Type="http://schemas.openxmlformats.org/officeDocument/2006/relationships/image" Target="../media/image42.png"/><Relationship Id="rId92" Type="http://schemas.openxmlformats.org/officeDocument/2006/relationships/customXml" Target="../ink/ink46.xml"/><Relationship Id="rId213" Type="http://schemas.openxmlformats.org/officeDocument/2006/relationships/image" Target="../media/image113.png"/><Relationship Id="rId234" Type="http://schemas.openxmlformats.org/officeDocument/2006/relationships/customXml" Target="../ink/ink117.xml"/><Relationship Id="rId2" Type="http://schemas.openxmlformats.org/officeDocument/2006/relationships/customXml" Target="../ink/ink1.xml"/><Relationship Id="rId29" Type="http://schemas.openxmlformats.org/officeDocument/2006/relationships/image" Target="../media/image21.png"/><Relationship Id="rId255" Type="http://schemas.openxmlformats.org/officeDocument/2006/relationships/image" Target="../media/image134.png"/><Relationship Id="rId276" Type="http://schemas.openxmlformats.org/officeDocument/2006/relationships/customXml" Target="../ink/ink138.xml"/><Relationship Id="rId297" Type="http://schemas.openxmlformats.org/officeDocument/2006/relationships/image" Target="../media/image155.png"/><Relationship Id="rId40" Type="http://schemas.openxmlformats.org/officeDocument/2006/relationships/customXml" Target="../ink/ink20.xml"/><Relationship Id="rId115" Type="http://schemas.openxmlformats.org/officeDocument/2006/relationships/image" Target="../media/image64.png"/><Relationship Id="rId136" Type="http://schemas.openxmlformats.org/officeDocument/2006/relationships/customXml" Target="../ink/ink68.xml"/><Relationship Id="rId157" Type="http://schemas.openxmlformats.org/officeDocument/2006/relationships/image" Target="../media/image85.png"/><Relationship Id="rId178" Type="http://schemas.openxmlformats.org/officeDocument/2006/relationships/customXml" Target="../ink/ink89.xml"/><Relationship Id="rId301" Type="http://schemas.openxmlformats.org/officeDocument/2006/relationships/image" Target="../media/image157.png"/><Relationship Id="rId322" Type="http://schemas.openxmlformats.org/officeDocument/2006/relationships/customXml" Target="../ink/ink161.xml"/><Relationship Id="rId343" Type="http://schemas.openxmlformats.org/officeDocument/2006/relationships/image" Target="../media/image178.png"/><Relationship Id="rId364" Type="http://schemas.openxmlformats.org/officeDocument/2006/relationships/customXml" Target="../ink/ink182.xml"/><Relationship Id="rId61" Type="http://schemas.openxmlformats.org/officeDocument/2006/relationships/image" Target="../media/image37.png"/><Relationship Id="rId82" Type="http://schemas.openxmlformats.org/officeDocument/2006/relationships/customXml" Target="../ink/ink41.xml"/><Relationship Id="rId199" Type="http://schemas.openxmlformats.org/officeDocument/2006/relationships/image" Target="../media/image106.png"/><Relationship Id="rId203" Type="http://schemas.openxmlformats.org/officeDocument/2006/relationships/image" Target="../media/image108.png"/><Relationship Id="rId385" Type="http://schemas.openxmlformats.org/officeDocument/2006/relationships/image" Target="../media/image199.png"/><Relationship Id="rId19" Type="http://schemas.openxmlformats.org/officeDocument/2006/relationships/image" Target="../media/image16.png"/><Relationship Id="rId224" Type="http://schemas.openxmlformats.org/officeDocument/2006/relationships/customXml" Target="../ink/ink112.xml"/><Relationship Id="rId245" Type="http://schemas.openxmlformats.org/officeDocument/2006/relationships/image" Target="../media/image129.png"/><Relationship Id="rId266" Type="http://schemas.openxmlformats.org/officeDocument/2006/relationships/customXml" Target="../ink/ink133.xml"/><Relationship Id="rId287" Type="http://schemas.openxmlformats.org/officeDocument/2006/relationships/image" Target="../media/image150.png"/><Relationship Id="rId30" Type="http://schemas.openxmlformats.org/officeDocument/2006/relationships/customXml" Target="../ink/ink15.xml"/><Relationship Id="rId105" Type="http://schemas.openxmlformats.org/officeDocument/2006/relationships/image" Target="../media/image59.png"/><Relationship Id="rId126" Type="http://schemas.openxmlformats.org/officeDocument/2006/relationships/customXml" Target="../ink/ink63.xml"/><Relationship Id="rId147" Type="http://schemas.openxmlformats.org/officeDocument/2006/relationships/image" Target="../media/image80.png"/><Relationship Id="rId168" Type="http://schemas.openxmlformats.org/officeDocument/2006/relationships/customXml" Target="../ink/ink84.xml"/><Relationship Id="rId312" Type="http://schemas.openxmlformats.org/officeDocument/2006/relationships/customXml" Target="../ink/ink156.xml"/><Relationship Id="rId333" Type="http://schemas.openxmlformats.org/officeDocument/2006/relationships/image" Target="../media/image173.png"/><Relationship Id="rId354" Type="http://schemas.openxmlformats.org/officeDocument/2006/relationships/customXml" Target="../ink/ink177.xml"/><Relationship Id="rId51" Type="http://schemas.openxmlformats.org/officeDocument/2006/relationships/image" Target="../media/image32.png"/><Relationship Id="rId72" Type="http://schemas.openxmlformats.org/officeDocument/2006/relationships/customXml" Target="../ink/ink36.xml"/><Relationship Id="rId93" Type="http://schemas.openxmlformats.org/officeDocument/2006/relationships/image" Target="../media/image53.png"/><Relationship Id="rId189" Type="http://schemas.openxmlformats.org/officeDocument/2006/relationships/image" Target="../media/image101.png"/><Relationship Id="rId375" Type="http://schemas.openxmlformats.org/officeDocument/2006/relationships/image" Target="../media/image194.png"/><Relationship Id="rId3" Type="http://schemas.openxmlformats.org/officeDocument/2006/relationships/image" Target="../media/image8.png"/><Relationship Id="rId214" Type="http://schemas.openxmlformats.org/officeDocument/2006/relationships/customXml" Target="../ink/ink107.xml"/><Relationship Id="rId235" Type="http://schemas.openxmlformats.org/officeDocument/2006/relationships/image" Target="../media/image124.png"/><Relationship Id="rId256" Type="http://schemas.openxmlformats.org/officeDocument/2006/relationships/customXml" Target="../ink/ink128.xml"/><Relationship Id="rId277" Type="http://schemas.openxmlformats.org/officeDocument/2006/relationships/image" Target="../media/image145.png"/><Relationship Id="rId298" Type="http://schemas.openxmlformats.org/officeDocument/2006/relationships/customXml" Target="../ink/ink149.xml"/><Relationship Id="rId116" Type="http://schemas.openxmlformats.org/officeDocument/2006/relationships/customXml" Target="../ink/ink58.xml"/><Relationship Id="rId137" Type="http://schemas.openxmlformats.org/officeDocument/2006/relationships/image" Target="../media/image75.png"/><Relationship Id="rId158" Type="http://schemas.openxmlformats.org/officeDocument/2006/relationships/customXml" Target="../ink/ink79.xml"/><Relationship Id="rId302" Type="http://schemas.openxmlformats.org/officeDocument/2006/relationships/customXml" Target="../ink/ink151.xml"/><Relationship Id="rId323" Type="http://schemas.openxmlformats.org/officeDocument/2006/relationships/image" Target="../media/image168.png"/><Relationship Id="rId344" Type="http://schemas.openxmlformats.org/officeDocument/2006/relationships/customXml" Target="../ink/ink172.xml"/><Relationship Id="rId20" Type="http://schemas.openxmlformats.org/officeDocument/2006/relationships/customXml" Target="../ink/ink10.xml"/><Relationship Id="rId41" Type="http://schemas.openxmlformats.org/officeDocument/2006/relationships/image" Target="../media/image27.png"/><Relationship Id="rId62" Type="http://schemas.openxmlformats.org/officeDocument/2006/relationships/customXml" Target="../ink/ink31.xml"/><Relationship Id="rId83" Type="http://schemas.openxmlformats.org/officeDocument/2006/relationships/image" Target="../media/image48.png"/><Relationship Id="rId179" Type="http://schemas.openxmlformats.org/officeDocument/2006/relationships/image" Target="../media/image96.png"/><Relationship Id="rId365" Type="http://schemas.openxmlformats.org/officeDocument/2006/relationships/image" Target="../media/image189.png"/><Relationship Id="rId386" Type="http://schemas.openxmlformats.org/officeDocument/2006/relationships/customXml" Target="../ink/ink193.xml"/><Relationship Id="rId190" Type="http://schemas.openxmlformats.org/officeDocument/2006/relationships/customXml" Target="../ink/ink95.xml"/><Relationship Id="rId204" Type="http://schemas.openxmlformats.org/officeDocument/2006/relationships/customXml" Target="../ink/ink102.xml"/><Relationship Id="rId225" Type="http://schemas.openxmlformats.org/officeDocument/2006/relationships/image" Target="../media/image119.png"/><Relationship Id="rId246" Type="http://schemas.openxmlformats.org/officeDocument/2006/relationships/customXml" Target="../ink/ink123.xml"/><Relationship Id="rId267" Type="http://schemas.openxmlformats.org/officeDocument/2006/relationships/image" Target="../media/image140.png"/><Relationship Id="rId288" Type="http://schemas.openxmlformats.org/officeDocument/2006/relationships/customXml" Target="../ink/ink144.xml"/><Relationship Id="rId106" Type="http://schemas.openxmlformats.org/officeDocument/2006/relationships/customXml" Target="../ink/ink53.xml"/><Relationship Id="rId127" Type="http://schemas.openxmlformats.org/officeDocument/2006/relationships/image" Target="../media/image70.png"/><Relationship Id="rId313" Type="http://schemas.openxmlformats.org/officeDocument/2006/relationships/image" Target="../media/image163.png"/><Relationship Id="rId10" Type="http://schemas.openxmlformats.org/officeDocument/2006/relationships/customXml" Target="../ink/ink5.xml"/><Relationship Id="rId31" Type="http://schemas.openxmlformats.org/officeDocument/2006/relationships/image" Target="../media/image22.png"/><Relationship Id="rId52" Type="http://schemas.openxmlformats.org/officeDocument/2006/relationships/customXml" Target="../ink/ink26.xml"/><Relationship Id="rId73" Type="http://schemas.openxmlformats.org/officeDocument/2006/relationships/image" Target="../media/image43.png"/><Relationship Id="rId94" Type="http://schemas.openxmlformats.org/officeDocument/2006/relationships/customXml" Target="../ink/ink47.xml"/><Relationship Id="rId148" Type="http://schemas.openxmlformats.org/officeDocument/2006/relationships/customXml" Target="../ink/ink74.xml"/><Relationship Id="rId169" Type="http://schemas.openxmlformats.org/officeDocument/2006/relationships/image" Target="../media/image91.png"/><Relationship Id="rId334" Type="http://schemas.openxmlformats.org/officeDocument/2006/relationships/customXml" Target="../ink/ink167.xml"/><Relationship Id="rId355" Type="http://schemas.openxmlformats.org/officeDocument/2006/relationships/image" Target="../media/image184.png"/><Relationship Id="rId376" Type="http://schemas.openxmlformats.org/officeDocument/2006/relationships/customXml" Target="../ink/ink188.xml"/><Relationship Id="rId4" Type="http://schemas.openxmlformats.org/officeDocument/2006/relationships/customXml" Target="../ink/ink2.xml"/><Relationship Id="rId180" Type="http://schemas.openxmlformats.org/officeDocument/2006/relationships/customXml" Target="../ink/ink90.xml"/><Relationship Id="rId215" Type="http://schemas.openxmlformats.org/officeDocument/2006/relationships/image" Target="../media/image114.png"/><Relationship Id="rId236" Type="http://schemas.openxmlformats.org/officeDocument/2006/relationships/customXml" Target="../ink/ink118.xml"/><Relationship Id="rId257" Type="http://schemas.openxmlformats.org/officeDocument/2006/relationships/image" Target="../media/image135.png"/><Relationship Id="rId278" Type="http://schemas.openxmlformats.org/officeDocument/2006/relationships/customXml" Target="../ink/ink139.xml"/><Relationship Id="rId303" Type="http://schemas.openxmlformats.org/officeDocument/2006/relationships/image" Target="../media/image158.png"/><Relationship Id="rId42" Type="http://schemas.openxmlformats.org/officeDocument/2006/relationships/customXml" Target="../ink/ink21.xml"/><Relationship Id="rId84" Type="http://schemas.openxmlformats.org/officeDocument/2006/relationships/customXml" Target="../ink/ink42.xml"/><Relationship Id="rId138" Type="http://schemas.openxmlformats.org/officeDocument/2006/relationships/customXml" Target="../ink/ink69.xml"/><Relationship Id="rId345" Type="http://schemas.openxmlformats.org/officeDocument/2006/relationships/image" Target="../media/image179.png"/><Relationship Id="rId387" Type="http://schemas.openxmlformats.org/officeDocument/2006/relationships/image" Target="../media/image200.png"/></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Lp_py0thA8k" TargetMode="External"/><Relationship Id="rId2" Type="http://schemas.openxmlformats.org/officeDocument/2006/relationships/hyperlink" Target="https://www.youtube.com/watch?v=taWRuWfLWHg" TargetMode="External"/><Relationship Id="rId1" Type="http://schemas.openxmlformats.org/officeDocument/2006/relationships/slideLayout" Target="../slideLayouts/slideLayout2.xml"/><Relationship Id="rId5" Type="http://schemas.openxmlformats.org/officeDocument/2006/relationships/hyperlink" Target="https://www.youtube.com/watch?v=Ynll5_9Kxp0" TargetMode="External"/><Relationship Id="rId4" Type="http://schemas.openxmlformats.org/officeDocument/2006/relationships/hyperlink" Target="https://www.youtube.com/watch?v=PyzjmheU_Tk"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1E1B2-E592-4A9E-A494-B0758CDA5E44}"/>
              </a:ext>
            </a:extLst>
          </p:cNvPr>
          <p:cNvSpPr>
            <a:spLocks noGrp="1"/>
          </p:cNvSpPr>
          <p:nvPr>
            <p:ph type="ctrTitle"/>
          </p:nvPr>
        </p:nvSpPr>
        <p:spPr>
          <a:xfrm>
            <a:off x="1422400" y="2053697"/>
            <a:ext cx="9144000" cy="2387600"/>
          </a:xfrm>
        </p:spPr>
        <p:txBody>
          <a:bodyPr>
            <a:normAutofit/>
          </a:bodyPr>
          <a:lstStyle/>
          <a:p>
            <a:r>
              <a:rPr kumimoji="1" lang="ja-JP" altLang="en-US" sz="4800" dirty="0"/>
              <a:t>インドネシアの民族集</a:t>
            </a:r>
            <a:r>
              <a:rPr kumimoji="1" lang="ja-JP" altLang="en-US" sz="4800"/>
              <a:t>団と各現地の言語</a:t>
            </a:r>
            <a:endParaRPr kumimoji="1" lang="ja-JP" altLang="en-US" sz="4800" dirty="0"/>
          </a:p>
        </p:txBody>
      </p:sp>
    </p:spTree>
    <p:extLst>
      <p:ext uri="{BB962C8B-B14F-4D97-AF65-F5344CB8AC3E}">
        <p14:creationId xmlns:p14="http://schemas.microsoft.com/office/powerpoint/2010/main" val="20362926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A6BA7-A55A-4E84-9138-7C47D624747D}"/>
              </a:ext>
            </a:extLst>
          </p:cNvPr>
          <p:cNvSpPr>
            <a:spLocks noGrp="1"/>
          </p:cNvSpPr>
          <p:nvPr>
            <p:ph type="title"/>
          </p:nvPr>
        </p:nvSpPr>
        <p:spPr>
          <a:xfrm>
            <a:off x="838200" y="0"/>
            <a:ext cx="10515600" cy="1325563"/>
          </a:xfrm>
        </p:spPr>
        <p:txBody>
          <a:bodyPr>
            <a:normAutofit/>
          </a:bodyPr>
          <a:lstStyle/>
          <a:p>
            <a:pPr algn="ctr"/>
            <a:r>
              <a:rPr kumimoji="1" lang="ja-JP" altLang="en-US" sz="3200" dirty="0"/>
              <a:t>ランプン語で自己紹介しましょう。（</a:t>
            </a:r>
            <a:r>
              <a:rPr kumimoji="1" lang="en-US" altLang="ja-JP" sz="3200" dirty="0"/>
              <a:t>Dialect A</a:t>
            </a:r>
            <a:r>
              <a:rPr kumimoji="1" lang="ja-JP" altLang="en-US" sz="3200" dirty="0"/>
              <a:t>）</a:t>
            </a:r>
          </a:p>
        </p:txBody>
      </p:sp>
      <p:sp>
        <p:nvSpPr>
          <p:cNvPr id="3" name="Content Placeholder 2">
            <a:extLst>
              <a:ext uri="{FF2B5EF4-FFF2-40B4-BE49-F238E27FC236}">
                <a16:creationId xmlns:a16="http://schemas.microsoft.com/office/drawing/2014/main" id="{A9144CF4-B63A-43AF-B3C8-A62F6F406DE2}"/>
              </a:ext>
            </a:extLst>
          </p:cNvPr>
          <p:cNvSpPr>
            <a:spLocks noGrp="1"/>
          </p:cNvSpPr>
          <p:nvPr>
            <p:ph idx="1"/>
          </p:nvPr>
        </p:nvSpPr>
        <p:spPr>
          <a:xfrm>
            <a:off x="481013" y="1611313"/>
            <a:ext cx="3902242" cy="4351338"/>
          </a:xfrm>
        </p:spPr>
        <p:txBody>
          <a:bodyPr>
            <a:normAutofit/>
          </a:bodyPr>
          <a:lstStyle/>
          <a:p>
            <a:r>
              <a:rPr lang="en-US" altLang="ja-JP" sz="1800" dirty="0"/>
              <a:t>Halo Selamat </a:t>
            </a:r>
            <a:r>
              <a:rPr lang="en-US" altLang="ja-JP" sz="1800" dirty="0" err="1"/>
              <a:t>siang</a:t>
            </a:r>
            <a:r>
              <a:rPr lang="en-US" altLang="ja-JP" sz="1800" dirty="0"/>
              <a:t> </a:t>
            </a:r>
          </a:p>
          <a:p>
            <a:r>
              <a:rPr lang="en-US" altLang="ja-JP" sz="1800" dirty="0" err="1"/>
              <a:t>Perkenalkan</a:t>
            </a:r>
            <a:r>
              <a:rPr lang="en-US" altLang="ja-JP" sz="1800" dirty="0"/>
              <a:t> </a:t>
            </a:r>
            <a:r>
              <a:rPr lang="en-US" altLang="ja-JP" sz="1800" dirty="0" err="1"/>
              <a:t>nama</a:t>
            </a:r>
            <a:r>
              <a:rPr lang="en-US" altLang="ja-JP" sz="1800" dirty="0"/>
              <a:t> </a:t>
            </a:r>
            <a:r>
              <a:rPr lang="en-US" altLang="ja-JP" sz="1800" dirty="0" err="1"/>
              <a:t>saya</a:t>
            </a:r>
            <a:r>
              <a:rPr lang="en-US" altLang="ja-JP" sz="1800" dirty="0"/>
              <a:t> Wisnu</a:t>
            </a:r>
          </a:p>
          <a:p>
            <a:r>
              <a:rPr kumimoji="1" lang="en-US" altLang="ja-JP" sz="1800" dirty="0"/>
              <a:t>Saya </a:t>
            </a:r>
            <a:r>
              <a:rPr lang="en-US" altLang="ja-JP" sz="1800" dirty="0" err="1"/>
              <a:t>berasal</a:t>
            </a:r>
            <a:r>
              <a:rPr lang="en-US" altLang="ja-JP" sz="1800" dirty="0"/>
              <a:t> </a:t>
            </a:r>
            <a:r>
              <a:rPr lang="en-US" altLang="ja-JP" sz="1800" dirty="0" err="1"/>
              <a:t>dari</a:t>
            </a:r>
            <a:r>
              <a:rPr lang="en-US" altLang="ja-JP" sz="1800" dirty="0"/>
              <a:t> Indonesia</a:t>
            </a:r>
          </a:p>
          <a:p>
            <a:r>
              <a:rPr lang="en-US" altLang="ja-JP" sz="1800" dirty="0"/>
              <a:t>Saya </a:t>
            </a:r>
            <a:r>
              <a:rPr lang="en-US" altLang="ja-JP" sz="1800" dirty="0" err="1"/>
              <a:t>seorang</a:t>
            </a:r>
            <a:r>
              <a:rPr lang="en-US" altLang="ja-JP" sz="1800" dirty="0"/>
              <a:t> mahasiswa </a:t>
            </a:r>
          </a:p>
          <a:p>
            <a:r>
              <a:rPr kumimoji="1" lang="en-US" altLang="ja-JP" sz="1800" dirty="0"/>
              <a:t>Saya </a:t>
            </a:r>
            <a:r>
              <a:rPr kumimoji="1" lang="en-US" altLang="ja-JP" sz="1800" dirty="0" err="1"/>
              <a:t>tinggal</a:t>
            </a:r>
            <a:r>
              <a:rPr kumimoji="1" lang="en-US" altLang="ja-JP" sz="1800" dirty="0"/>
              <a:t> di Fukuoka</a:t>
            </a:r>
          </a:p>
          <a:p>
            <a:r>
              <a:rPr lang="en-US" altLang="ja-JP" sz="1800" dirty="0" err="1"/>
              <a:t>Hobi</a:t>
            </a:r>
            <a:r>
              <a:rPr lang="en-US" altLang="ja-JP" sz="1800" dirty="0"/>
              <a:t> </a:t>
            </a:r>
            <a:r>
              <a:rPr lang="en-US" altLang="ja-JP" sz="1800" dirty="0" err="1"/>
              <a:t>saya</a:t>
            </a:r>
            <a:r>
              <a:rPr lang="en-US" altLang="ja-JP" sz="1800" dirty="0"/>
              <a:t> adalah </a:t>
            </a:r>
            <a:r>
              <a:rPr lang="en-US" altLang="ja-JP" sz="1800" dirty="0" err="1"/>
              <a:t>mendaki</a:t>
            </a:r>
            <a:r>
              <a:rPr lang="en-US" altLang="ja-JP" sz="1800" dirty="0"/>
              <a:t> </a:t>
            </a:r>
            <a:r>
              <a:rPr lang="en-US" altLang="ja-JP" sz="1800" dirty="0" err="1"/>
              <a:t>gunung</a:t>
            </a:r>
            <a:r>
              <a:rPr lang="en-US" altLang="ja-JP" sz="1800" dirty="0"/>
              <a:t> </a:t>
            </a:r>
            <a:r>
              <a:rPr kumimoji="1" lang="en-US" altLang="ja-JP" sz="1800" dirty="0"/>
              <a:t> </a:t>
            </a:r>
          </a:p>
          <a:p>
            <a:r>
              <a:rPr lang="en-US" altLang="ja-JP" sz="1800" dirty="0" err="1"/>
              <a:t>Senang</a:t>
            </a:r>
            <a:r>
              <a:rPr lang="en-US" altLang="ja-JP" sz="1800" dirty="0"/>
              <a:t> </a:t>
            </a:r>
            <a:r>
              <a:rPr lang="en-US" altLang="ja-JP" sz="1800" dirty="0" err="1"/>
              <a:t>berkenalan</a:t>
            </a:r>
            <a:r>
              <a:rPr lang="en-US" altLang="ja-JP" sz="1800" dirty="0"/>
              <a:t> dengan Anda </a:t>
            </a:r>
            <a:endParaRPr kumimoji="1" lang="en-US" altLang="ja-JP" sz="1800" dirty="0"/>
          </a:p>
        </p:txBody>
      </p:sp>
      <p:sp>
        <p:nvSpPr>
          <p:cNvPr id="5" name="Content Placeholder 2">
            <a:extLst>
              <a:ext uri="{FF2B5EF4-FFF2-40B4-BE49-F238E27FC236}">
                <a16:creationId xmlns:a16="http://schemas.microsoft.com/office/drawing/2014/main" id="{91ABA96F-2D5E-4CBC-A47E-028D96DEB0CE}"/>
              </a:ext>
            </a:extLst>
          </p:cNvPr>
          <p:cNvSpPr txBox="1">
            <a:spLocks/>
          </p:cNvSpPr>
          <p:nvPr/>
        </p:nvSpPr>
        <p:spPr>
          <a:xfrm>
            <a:off x="6096000" y="1611313"/>
            <a:ext cx="5614987"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en-US" altLang="ja-JP" sz="1800" dirty="0" err="1"/>
              <a:t>Tabik</a:t>
            </a:r>
            <a:r>
              <a:rPr lang="en-US" altLang="ja-JP" sz="1800" dirty="0"/>
              <a:t> pun!</a:t>
            </a:r>
            <a:r>
              <a:rPr lang="ja-JP" altLang="en-US" sz="1800" dirty="0"/>
              <a:t>　タビックプーン！</a:t>
            </a:r>
            <a:endParaRPr lang="en-US" altLang="ja-JP" sz="1800" dirty="0"/>
          </a:p>
          <a:p>
            <a:r>
              <a:rPr lang="en-US" altLang="ja-JP" sz="1800" dirty="0" err="1"/>
              <a:t>Gelagh</a:t>
            </a:r>
            <a:r>
              <a:rPr lang="en-US" altLang="ja-JP" sz="1800" dirty="0"/>
              <a:t> </a:t>
            </a:r>
            <a:r>
              <a:rPr lang="en-US" altLang="ja-JP" sz="1800" dirty="0" err="1"/>
              <a:t>sikam</a:t>
            </a:r>
            <a:r>
              <a:rPr lang="en-US" altLang="ja-JP" sz="1800" dirty="0"/>
              <a:t> Wisnu </a:t>
            </a:r>
            <a:r>
              <a:rPr lang="ja-JP" altLang="en-US" sz="1800" dirty="0"/>
              <a:t>ゲラ　シカム　ウィスヌ</a:t>
            </a:r>
            <a:endParaRPr lang="en-US" altLang="ja-JP" sz="1800" dirty="0"/>
          </a:p>
          <a:p>
            <a:r>
              <a:rPr lang="en-US" altLang="ja-JP" sz="1800" dirty="0" err="1"/>
              <a:t>Sikam</a:t>
            </a:r>
            <a:r>
              <a:rPr lang="en-US" altLang="ja-JP" sz="1800" dirty="0"/>
              <a:t> </a:t>
            </a:r>
            <a:r>
              <a:rPr lang="en-US" altLang="ja-JP" sz="1800" dirty="0" err="1"/>
              <a:t>beghasal</a:t>
            </a:r>
            <a:r>
              <a:rPr lang="en-US" altLang="ja-JP" sz="1800" dirty="0"/>
              <a:t> </a:t>
            </a:r>
            <a:r>
              <a:rPr lang="en-US" altLang="ja-JP" sz="1800" dirty="0" err="1"/>
              <a:t>anjak</a:t>
            </a:r>
            <a:r>
              <a:rPr lang="ja-JP" altLang="en-US" sz="1800" dirty="0"/>
              <a:t>　</a:t>
            </a:r>
            <a:r>
              <a:rPr lang="en-US" altLang="ja-JP" sz="1800" dirty="0"/>
              <a:t>Indonesia </a:t>
            </a:r>
            <a:r>
              <a:rPr lang="ja-JP" altLang="en-US" sz="1800" dirty="0"/>
              <a:t>　シカム　ベハサル　アンジャック　インドネシア</a:t>
            </a:r>
            <a:r>
              <a:rPr lang="en-US" altLang="ja-JP" sz="1800" dirty="0"/>
              <a:t> </a:t>
            </a:r>
          </a:p>
          <a:p>
            <a:r>
              <a:rPr lang="en-US" altLang="ja-JP" sz="1800" dirty="0" err="1"/>
              <a:t>Sikam</a:t>
            </a:r>
            <a:r>
              <a:rPr lang="en-US" altLang="ja-JP" sz="1800" dirty="0"/>
              <a:t> </a:t>
            </a:r>
            <a:r>
              <a:rPr lang="en-US" altLang="ja-JP" sz="1800" dirty="0" err="1"/>
              <a:t>masih</a:t>
            </a:r>
            <a:r>
              <a:rPr lang="en-US" altLang="ja-JP" sz="1800" dirty="0"/>
              <a:t> </a:t>
            </a:r>
            <a:r>
              <a:rPr lang="en-US" altLang="ja-JP" sz="1800" dirty="0" err="1"/>
              <a:t>sekula</a:t>
            </a:r>
            <a:r>
              <a:rPr lang="ja-JP" altLang="en-US" sz="1800" dirty="0"/>
              <a:t>　シカム　マシ　セクラ</a:t>
            </a:r>
            <a:endParaRPr lang="en-US" altLang="ja-JP" sz="1800" dirty="0"/>
          </a:p>
          <a:p>
            <a:r>
              <a:rPr lang="en-US" altLang="ja-JP" sz="1800" dirty="0" err="1"/>
              <a:t>Ganta</a:t>
            </a:r>
            <a:r>
              <a:rPr lang="en-US" altLang="ja-JP" sz="1800" dirty="0"/>
              <a:t>, </a:t>
            </a:r>
            <a:r>
              <a:rPr lang="en-US" altLang="ja-JP" sz="1800" dirty="0" err="1"/>
              <a:t>sikam</a:t>
            </a:r>
            <a:r>
              <a:rPr lang="en-US" altLang="ja-JP" sz="1800" dirty="0"/>
              <a:t> </a:t>
            </a:r>
            <a:r>
              <a:rPr lang="en-US" altLang="ja-JP" sz="1800" dirty="0" err="1"/>
              <a:t>lambanni</a:t>
            </a:r>
            <a:r>
              <a:rPr lang="en-US" altLang="ja-JP" sz="1800" dirty="0"/>
              <a:t> di Fukuoka </a:t>
            </a:r>
            <a:r>
              <a:rPr lang="ja-JP" altLang="en-US" sz="1800" dirty="0"/>
              <a:t>　ガンタ、シカム　ランバニ　ディ　フクオカ</a:t>
            </a:r>
            <a:endParaRPr lang="en-US" altLang="ja-JP" sz="1800" dirty="0"/>
          </a:p>
          <a:p>
            <a:r>
              <a:rPr lang="en-US" altLang="ja-JP" sz="1800" dirty="0" err="1"/>
              <a:t>Sikam</a:t>
            </a:r>
            <a:r>
              <a:rPr lang="en-US" altLang="ja-JP" sz="1800" dirty="0"/>
              <a:t> </a:t>
            </a:r>
            <a:r>
              <a:rPr lang="en-US" altLang="ja-JP" sz="1800" dirty="0" err="1"/>
              <a:t>kegalakna</a:t>
            </a:r>
            <a:r>
              <a:rPr lang="en-US" altLang="ja-JP" sz="1800" dirty="0"/>
              <a:t> </a:t>
            </a:r>
            <a:r>
              <a:rPr lang="en-US" altLang="ja-JP" sz="1800" dirty="0" err="1"/>
              <a:t>nanjak</a:t>
            </a:r>
            <a:r>
              <a:rPr lang="en-US" altLang="ja-JP" sz="1800" dirty="0"/>
              <a:t> </a:t>
            </a:r>
            <a:r>
              <a:rPr lang="en-US" altLang="ja-JP" sz="1800" dirty="0" err="1"/>
              <a:t>gunung</a:t>
            </a:r>
            <a:r>
              <a:rPr lang="en-US" altLang="ja-JP" sz="1800" dirty="0"/>
              <a:t> </a:t>
            </a:r>
            <a:r>
              <a:rPr lang="ja-JP" altLang="en-US" sz="1800" dirty="0"/>
              <a:t>　シカム　ケガラクナ　ナンジャク　グヌン</a:t>
            </a:r>
            <a:endParaRPr lang="en-US" altLang="ja-JP" sz="1800" dirty="0"/>
          </a:p>
          <a:p>
            <a:r>
              <a:rPr lang="en-US" altLang="ja-JP" sz="1800" dirty="0" err="1"/>
              <a:t>hanjakko</a:t>
            </a:r>
            <a:r>
              <a:rPr lang="en-US" altLang="ja-JP" sz="1800" dirty="0"/>
              <a:t> </a:t>
            </a:r>
            <a:r>
              <a:rPr lang="en-US" altLang="ja-JP" sz="1800" dirty="0" err="1"/>
              <a:t>dacok</a:t>
            </a:r>
            <a:r>
              <a:rPr lang="en-US" altLang="ja-JP" sz="1800" dirty="0"/>
              <a:t> </a:t>
            </a:r>
            <a:r>
              <a:rPr lang="en-US" altLang="ja-JP" sz="1800" dirty="0" err="1"/>
              <a:t>tehalu</a:t>
            </a:r>
            <a:r>
              <a:rPr lang="en-US" altLang="ja-JP" sz="1800" dirty="0"/>
              <a:t> </a:t>
            </a:r>
            <a:r>
              <a:rPr lang="en-US" altLang="ja-JP" sz="1800" dirty="0" err="1"/>
              <a:t>kuti</a:t>
            </a:r>
            <a:r>
              <a:rPr lang="en-US" altLang="ja-JP" sz="1800" dirty="0"/>
              <a:t> </a:t>
            </a:r>
            <a:r>
              <a:rPr lang="en-US" altLang="ja-JP" sz="1800" dirty="0" err="1"/>
              <a:t>ghumpok</a:t>
            </a:r>
            <a:r>
              <a:rPr lang="ja-JP" altLang="en-US" sz="1800" dirty="0"/>
              <a:t>　</a:t>
            </a:r>
            <a:endParaRPr lang="en-US" altLang="ja-JP" sz="1800" dirty="0"/>
          </a:p>
          <a:p>
            <a:pPr marL="0" indent="0">
              <a:buNone/>
            </a:pPr>
            <a:r>
              <a:rPr lang="ja-JP" altLang="en-US" sz="1800" dirty="0"/>
              <a:t>ハンジャッコ　ダコク　テハル　クティ　グンポック</a:t>
            </a:r>
          </a:p>
        </p:txBody>
      </p:sp>
    </p:spTree>
    <p:extLst>
      <p:ext uri="{BB962C8B-B14F-4D97-AF65-F5344CB8AC3E}">
        <p14:creationId xmlns:p14="http://schemas.microsoft.com/office/powerpoint/2010/main" val="2894343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9CF9D-CFB0-4A68-88EF-935C15519D44}"/>
              </a:ext>
            </a:extLst>
          </p:cNvPr>
          <p:cNvSpPr>
            <a:spLocks noGrp="1"/>
          </p:cNvSpPr>
          <p:nvPr>
            <p:ph type="title"/>
          </p:nvPr>
        </p:nvSpPr>
        <p:spPr>
          <a:xfrm>
            <a:off x="474240" y="-20370"/>
            <a:ext cx="9899884" cy="1325563"/>
          </a:xfrm>
        </p:spPr>
        <p:txBody>
          <a:bodyPr/>
          <a:lstStyle/>
          <a:p>
            <a:r>
              <a:rPr kumimoji="1" lang="ja-JP" altLang="en-US" dirty="0"/>
              <a:t>ランプン文字で書いてみると、、、</a:t>
            </a:r>
          </a:p>
        </p:txBody>
      </p:sp>
      <p:sp>
        <p:nvSpPr>
          <p:cNvPr id="4" name="Content Placeholder 2">
            <a:extLst>
              <a:ext uri="{FF2B5EF4-FFF2-40B4-BE49-F238E27FC236}">
                <a16:creationId xmlns:a16="http://schemas.microsoft.com/office/drawing/2014/main" id="{21880080-B115-4B9B-A010-F31B079DD526}"/>
              </a:ext>
            </a:extLst>
          </p:cNvPr>
          <p:cNvSpPr txBox="1">
            <a:spLocks/>
          </p:cNvSpPr>
          <p:nvPr/>
        </p:nvSpPr>
        <p:spPr>
          <a:xfrm>
            <a:off x="466726" y="1568450"/>
            <a:ext cx="4652962"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en-US" altLang="ja-JP" sz="1800" dirty="0" err="1"/>
              <a:t>Tabik</a:t>
            </a:r>
            <a:r>
              <a:rPr lang="en-US" altLang="ja-JP" sz="1800" dirty="0"/>
              <a:t> pun!</a:t>
            </a:r>
            <a:r>
              <a:rPr lang="ja-JP" altLang="en-US" sz="1800" dirty="0"/>
              <a:t>　タビックプーン！</a:t>
            </a:r>
            <a:endParaRPr lang="en-US" altLang="ja-JP" sz="1800" dirty="0"/>
          </a:p>
          <a:p>
            <a:r>
              <a:rPr lang="en-US" altLang="ja-JP" sz="1800" dirty="0" err="1"/>
              <a:t>Gelagh</a:t>
            </a:r>
            <a:r>
              <a:rPr lang="en-US" altLang="ja-JP" sz="1800" dirty="0"/>
              <a:t> </a:t>
            </a:r>
            <a:r>
              <a:rPr lang="en-US" altLang="ja-JP" sz="1800" dirty="0" err="1"/>
              <a:t>sikam</a:t>
            </a:r>
            <a:r>
              <a:rPr lang="en-US" altLang="ja-JP" sz="1800" dirty="0"/>
              <a:t> Wisnu </a:t>
            </a:r>
            <a:r>
              <a:rPr lang="ja-JP" altLang="en-US" sz="1800" dirty="0"/>
              <a:t>ゲラ　シカム　ウィスヌ</a:t>
            </a:r>
            <a:endParaRPr lang="en-US" altLang="ja-JP" sz="1800" dirty="0"/>
          </a:p>
          <a:p>
            <a:r>
              <a:rPr lang="en-US" altLang="ja-JP" sz="1800" dirty="0" err="1"/>
              <a:t>Sikam</a:t>
            </a:r>
            <a:r>
              <a:rPr lang="en-US" altLang="ja-JP" sz="1800" dirty="0"/>
              <a:t> </a:t>
            </a:r>
            <a:r>
              <a:rPr lang="en-US" altLang="ja-JP" sz="1800" dirty="0" err="1"/>
              <a:t>beghasal</a:t>
            </a:r>
            <a:r>
              <a:rPr lang="en-US" altLang="ja-JP" sz="1800" dirty="0"/>
              <a:t> </a:t>
            </a:r>
            <a:r>
              <a:rPr lang="en-US" altLang="ja-JP" sz="1800" dirty="0" err="1"/>
              <a:t>anjak</a:t>
            </a:r>
            <a:r>
              <a:rPr lang="ja-JP" altLang="en-US" sz="1800" dirty="0"/>
              <a:t>　</a:t>
            </a:r>
            <a:r>
              <a:rPr lang="en-US" altLang="ja-JP" sz="1800" dirty="0"/>
              <a:t>Indonesia </a:t>
            </a:r>
            <a:r>
              <a:rPr lang="ja-JP" altLang="en-US" sz="1800" dirty="0"/>
              <a:t>　シカム　ベハサル　アンジャック　インドネシア</a:t>
            </a:r>
            <a:r>
              <a:rPr lang="en-US" altLang="ja-JP" sz="1800" dirty="0"/>
              <a:t> </a:t>
            </a:r>
          </a:p>
          <a:p>
            <a:r>
              <a:rPr lang="en-US" altLang="ja-JP" sz="1800" dirty="0" err="1"/>
              <a:t>Sikam</a:t>
            </a:r>
            <a:r>
              <a:rPr lang="en-US" altLang="ja-JP" sz="1800" dirty="0"/>
              <a:t> </a:t>
            </a:r>
            <a:r>
              <a:rPr lang="en-US" altLang="ja-JP" sz="1800" dirty="0" err="1"/>
              <a:t>masih</a:t>
            </a:r>
            <a:r>
              <a:rPr lang="en-US" altLang="ja-JP" sz="1800" dirty="0"/>
              <a:t> </a:t>
            </a:r>
            <a:r>
              <a:rPr lang="en-US" altLang="ja-JP" sz="1800" dirty="0" err="1"/>
              <a:t>sekula</a:t>
            </a:r>
            <a:r>
              <a:rPr lang="ja-JP" altLang="en-US" sz="1800" dirty="0"/>
              <a:t>　シカム　マシ　セクラ</a:t>
            </a:r>
            <a:endParaRPr lang="en-US" altLang="ja-JP" sz="1800" dirty="0"/>
          </a:p>
          <a:p>
            <a:r>
              <a:rPr lang="en-US" altLang="ja-JP" sz="1800" dirty="0" err="1"/>
              <a:t>Ganta</a:t>
            </a:r>
            <a:r>
              <a:rPr lang="en-US" altLang="ja-JP" sz="1800" dirty="0"/>
              <a:t>, </a:t>
            </a:r>
            <a:r>
              <a:rPr lang="en-US" altLang="ja-JP" sz="1800" dirty="0" err="1"/>
              <a:t>sikam</a:t>
            </a:r>
            <a:r>
              <a:rPr lang="en-US" altLang="ja-JP" sz="1800" dirty="0"/>
              <a:t> </a:t>
            </a:r>
            <a:r>
              <a:rPr lang="en-US" altLang="ja-JP" sz="1800" dirty="0" err="1"/>
              <a:t>lambanni</a:t>
            </a:r>
            <a:r>
              <a:rPr lang="en-US" altLang="ja-JP" sz="1800" dirty="0"/>
              <a:t> di Fukuoka </a:t>
            </a:r>
            <a:r>
              <a:rPr lang="ja-JP" altLang="en-US" sz="1800" dirty="0"/>
              <a:t>　ガンタ、シカム　ランバニ　ディ　フクオカ</a:t>
            </a:r>
            <a:endParaRPr lang="en-US" altLang="ja-JP" sz="1800" dirty="0"/>
          </a:p>
          <a:p>
            <a:r>
              <a:rPr lang="en-US" altLang="ja-JP" sz="1800" dirty="0" err="1"/>
              <a:t>Sikam</a:t>
            </a:r>
            <a:r>
              <a:rPr lang="en-US" altLang="ja-JP" sz="1800" dirty="0"/>
              <a:t> </a:t>
            </a:r>
            <a:r>
              <a:rPr lang="en-US" altLang="ja-JP" sz="1800" dirty="0" err="1"/>
              <a:t>kegalakna</a:t>
            </a:r>
            <a:r>
              <a:rPr lang="en-US" altLang="ja-JP" sz="1800" dirty="0"/>
              <a:t> </a:t>
            </a:r>
            <a:r>
              <a:rPr lang="en-US" altLang="ja-JP" sz="1800" dirty="0" err="1"/>
              <a:t>nanjak</a:t>
            </a:r>
            <a:r>
              <a:rPr lang="en-US" altLang="ja-JP" sz="1800" dirty="0"/>
              <a:t> </a:t>
            </a:r>
            <a:r>
              <a:rPr lang="en-US" altLang="ja-JP" sz="1800" dirty="0" err="1"/>
              <a:t>gunung</a:t>
            </a:r>
            <a:r>
              <a:rPr lang="en-US" altLang="ja-JP" sz="1800" dirty="0"/>
              <a:t> </a:t>
            </a:r>
            <a:r>
              <a:rPr lang="ja-JP" altLang="en-US" sz="1800" dirty="0"/>
              <a:t>　シカム　ケガラクナ　ナンジャク　グヌン</a:t>
            </a:r>
            <a:endParaRPr lang="en-US" altLang="ja-JP" sz="1800" dirty="0"/>
          </a:p>
          <a:p>
            <a:r>
              <a:rPr lang="en-US" altLang="ja-JP" sz="1800" dirty="0" err="1"/>
              <a:t>hanjakko</a:t>
            </a:r>
            <a:r>
              <a:rPr lang="en-US" altLang="ja-JP" sz="1800" dirty="0"/>
              <a:t> </a:t>
            </a:r>
            <a:r>
              <a:rPr lang="en-US" altLang="ja-JP" sz="1800" dirty="0" err="1"/>
              <a:t>dacok</a:t>
            </a:r>
            <a:r>
              <a:rPr lang="en-US" altLang="ja-JP" sz="1800" dirty="0"/>
              <a:t> </a:t>
            </a:r>
            <a:r>
              <a:rPr lang="en-US" altLang="ja-JP" sz="1800" dirty="0" err="1"/>
              <a:t>tehalu</a:t>
            </a:r>
            <a:r>
              <a:rPr lang="en-US" altLang="ja-JP" sz="1800" dirty="0"/>
              <a:t> </a:t>
            </a:r>
            <a:r>
              <a:rPr lang="en-US" altLang="ja-JP" sz="1800" dirty="0" err="1"/>
              <a:t>kuti</a:t>
            </a:r>
            <a:r>
              <a:rPr lang="en-US" altLang="ja-JP" sz="1800" dirty="0"/>
              <a:t> </a:t>
            </a:r>
            <a:r>
              <a:rPr lang="en-US" altLang="ja-JP" sz="1800" dirty="0" err="1"/>
              <a:t>ghumpok</a:t>
            </a:r>
            <a:r>
              <a:rPr lang="ja-JP" altLang="en-US" sz="1800" dirty="0"/>
              <a:t>　</a:t>
            </a:r>
            <a:endParaRPr lang="en-US" altLang="ja-JP" sz="1800" dirty="0"/>
          </a:p>
          <a:p>
            <a:pPr marL="0" indent="0">
              <a:buNone/>
            </a:pPr>
            <a:r>
              <a:rPr lang="ja-JP" altLang="en-US" sz="1800" dirty="0"/>
              <a:t>ハンジャッコ　ダコク　テハル　クティ　グンポック</a:t>
            </a:r>
          </a:p>
        </p:txBody>
      </p:sp>
      <mc:AlternateContent xmlns:mc="http://schemas.openxmlformats.org/markup-compatibility/2006">
        <mc:Choice xmlns:p14="http://schemas.microsoft.com/office/powerpoint/2010/main" Requires="p14">
          <p:contentPart p14:bwMode="auto" r:id="rId2">
            <p14:nvContentPartPr>
              <p14:cNvPr id="8" name="Ink 7">
                <a:extLst>
                  <a:ext uri="{FF2B5EF4-FFF2-40B4-BE49-F238E27FC236}">
                    <a16:creationId xmlns:a16="http://schemas.microsoft.com/office/drawing/2014/main" id="{71ECBFA1-5F29-4475-BDCC-248C06C8CAD1}"/>
                  </a:ext>
                </a:extLst>
              </p14:cNvPr>
              <p14:cNvContentPartPr/>
              <p14:nvPr/>
            </p14:nvContentPartPr>
            <p14:xfrm>
              <a:off x="6356533" y="1488973"/>
              <a:ext cx="214560" cy="204480"/>
            </p14:xfrm>
          </p:contentPart>
        </mc:Choice>
        <mc:Fallback>
          <p:pic>
            <p:nvPicPr>
              <p:cNvPr id="8" name="Ink 7">
                <a:extLst>
                  <a:ext uri="{FF2B5EF4-FFF2-40B4-BE49-F238E27FC236}">
                    <a16:creationId xmlns:a16="http://schemas.microsoft.com/office/drawing/2014/main" id="{71ECBFA1-5F29-4475-BDCC-248C06C8CAD1}"/>
                  </a:ext>
                </a:extLst>
              </p:cNvPr>
              <p:cNvPicPr/>
              <p:nvPr/>
            </p:nvPicPr>
            <p:blipFill>
              <a:blip r:embed="rId3"/>
              <a:stretch>
                <a:fillRect/>
              </a:stretch>
            </p:blipFill>
            <p:spPr>
              <a:xfrm>
                <a:off x="6347893" y="1480333"/>
                <a:ext cx="232200" cy="22212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9" name="Ink 8">
                <a:extLst>
                  <a:ext uri="{FF2B5EF4-FFF2-40B4-BE49-F238E27FC236}">
                    <a16:creationId xmlns:a16="http://schemas.microsoft.com/office/drawing/2014/main" id="{2F72DB47-4A5C-4997-BF34-92C92AEC3431}"/>
                  </a:ext>
                </a:extLst>
              </p14:cNvPr>
              <p14:cNvContentPartPr/>
              <p14:nvPr/>
            </p14:nvContentPartPr>
            <p14:xfrm>
              <a:off x="6464893" y="1562773"/>
              <a:ext cx="172440" cy="174600"/>
            </p14:xfrm>
          </p:contentPart>
        </mc:Choice>
        <mc:Fallback>
          <p:pic>
            <p:nvPicPr>
              <p:cNvPr id="9" name="Ink 8">
                <a:extLst>
                  <a:ext uri="{FF2B5EF4-FFF2-40B4-BE49-F238E27FC236}">
                    <a16:creationId xmlns:a16="http://schemas.microsoft.com/office/drawing/2014/main" id="{2F72DB47-4A5C-4997-BF34-92C92AEC3431}"/>
                  </a:ext>
                </a:extLst>
              </p:cNvPr>
              <p:cNvPicPr/>
              <p:nvPr/>
            </p:nvPicPr>
            <p:blipFill>
              <a:blip r:embed="rId5"/>
              <a:stretch>
                <a:fillRect/>
              </a:stretch>
            </p:blipFill>
            <p:spPr>
              <a:xfrm>
                <a:off x="6455893" y="1553773"/>
                <a:ext cx="190080" cy="19224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10" name="Ink 9">
                <a:extLst>
                  <a:ext uri="{FF2B5EF4-FFF2-40B4-BE49-F238E27FC236}">
                    <a16:creationId xmlns:a16="http://schemas.microsoft.com/office/drawing/2014/main" id="{DD4071F5-F349-4314-AF56-5456F2164D8C}"/>
                  </a:ext>
                </a:extLst>
              </p14:cNvPr>
              <p14:cNvContentPartPr/>
              <p14:nvPr/>
            </p14:nvContentPartPr>
            <p14:xfrm>
              <a:off x="6746413" y="1428133"/>
              <a:ext cx="232200" cy="237600"/>
            </p14:xfrm>
          </p:contentPart>
        </mc:Choice>
        <mc:Fallback>
          <p:pic>
            <p:nvPicPr>
              <p:cNvPr id="10" name="Ink 9">
                <a:extLst>
                  <a:ext uri="{FF2B5EF4-FFF2-40B4-BE49-F238E27FC236}">
                    <a16:creationId xmlns:a16="http://schemas.microsoft.com/office/drawing/2014/main" id="{DD4071F5-F349-4314-AF56-5456F2164D8C}"/>
                  </a:ext>
                </a:extLst>
              </p:cNvPr>
              <p:cNvPicPr/>
              <p:nvPr/>
            </p:nvPicPr>
            <p:blipFill>
              <a:blip r:embed="rId7"/>
              <a:stretch>
                <a:fillRect/>
              </a:stretch>
            </p:blipFill>
            <p:spPr>
              <a:xfrm>
                <a:off x="6737773" y="1419493"/>
                <a:ext cx="249840" cy="25524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11" name="Ink 10">
                <a:extLst>
                  <a:ext uri="{FF2B5EF4-FFF2-40B4-BE49-F238E27FC236}">
                    <a16:creationId xmlns:a16="http://schemas.microsoft.com/office/drawing/2014/main" id="{834B043B-F153-4B50-BD42-21B7F1FEBEE4}"/>
                  </a:ext>
                </a:extLst>
              </p14:cNvPr>
              <p14:cNvContentPartPr/>
              <p14:nvPr/>
            </p14:nvContentPartPr>
            <p14:xfrm>
              <a:off x="6872413" y="1567813"/>
              <a:ext cx="13320" cy="106560"/>
            </p14:xfrm>
          </p:contentPart>
        </mc:Choice>
        <mc:Fallback>
          <p:pic>
            <p:nvPicPr>
              <p:cNvPr id="11" name="Ink 10">
                <a:extLst>
                  <a:ext uri="{FF2B5EF4-FFF2-40B4-BE49-F238E27FC236}">
                    <a16:creationId xmlns:a16="http://schemas.microsoft.com/office/drawing/2014/main" id="{834B043B-F153-4B50-BD42-21B7F1FEBEE4}"/>
                  </a:ext>
                </a:extLst>
              </p:cNvPr>
              <p:cNvPicPr/>
              <p:nvPr/>
            </p:nvPicPr>
            <p:blipFill>
              <a:blip r:embed="rId9"/>
              <a:stretch>
                <a:fillRect/>
              </a:stretch>
            </p:blipFill>
            <p:spPr>
              <a:xfrm>
                <a:off x="6863773" y="1558813"/>
                <a:ext cx="30960" cy="12420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12" name="Ink 11">
                <a:extLst>
                  <a:ext uri="{FF2B5EF4-FFF2-40B4-BE49-F238E27FC236}">
                    <a16:creationId xmlns:a16="http://schemas.microsoft.com/office/drawing/2014/main" id="{7FAEA953-846A-4519-A344-5FF9D72D03DB}"/>
                  </a:ext>
                </a:extLst>
              </p14:cNvPr>
              <p14:cNvContentPartPr/>
              <p14:nvPr/>
            </p14:nvContentPartPr>
            <p14:xfrm>
              <a:off x="6797173" y="1365493"/>
              <a:ext cx="56520" cy="132840"/>
            </p14:xfrm>
          </p:contentPart>
        </mc:Choice>
        <mc:Fallback>
          <p:pic>
            <p:nvPicPr>
              <p:cNvPr id="12" name="Ink 11">
                <a:extLst>
                  <a:ext uri="{FF2B5EF4-FFF2-40B4-BE49-F238E27FC236}">
                    <a16:creationId xmlns:a16="http://schemas.microsoft.com/office/drawing/2014/main" id="{7FAEA953-846A-4519-A344-5FF9D72D03DB}"/>
                  </a:ext>
                </a:extLst>
              </p:cNvPr>
              <p:cNvPicPr/>
              <p:nvPr/>
            </p:nvPicPr>
            <p:blipFill>
              <a:blip r:embed="rId11"/>
              <a:stretch>
                <a:fillRect/>
              </a:stretch>
            </p:blipFill>
            <p:spPr>
              <a:xfrm>
                <a:off x="6788173" y="1356493"/>
                <a:ext cx="74160" cy="15048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13" name="Ink 12">
                <a:extLst>
                  <a:ext uri="{FF2B5EF4-FFF2-40B4-BE49-F238E27FC236}">
                    <a16:creationId xmlns:a16="http://schemas.microsoft.com/office/drawing/2014/main" id="{772F6EB0-B007-4DCE-9740-432EF5B9DBE9}"/>
                  </a:ext>
                </a:extLst>
              </p14:cNvPr>
              <p14:cNvContentPartPr/>
              <p14:nvPr/>
            </p14:nvContentPartPr>
            <p14:xfrm>
              <a:off x="7004173" y="1647013"/>
              <a:ext cx="5040" cy="49680"/>
            </p14:xfrm>
          </p:contentPart>
        </mc:Choice>
        <mc:Fallback>
          <p:pic>
            <p:nvPicPr>
              <p:cNvPr id="13" name="Ink 12">
                <a:extLst>
                  <a:ext uri="{FF2B5EF4-FFF2-40B4-BE49-F238E27FC236}">
                    <a16:creationId xmlns:a16="http://schemas.microsoft.com/office/drawing/2014/main" id="{772F6EB0-B007-4DCE-9740-432EF5B9DBE9}"/>
                  </a:ext>
                </a:extLst>
              </p:cNvPr>
              <p:cNvPicPr/>
              <p:nvPr/>
            </p:nvPicPr>
            <p:blipFill>
              <a:blip r:embed="rId13"/>
              <a:stretch>
                <a:fillRect/>
              </a:stretch>
            </p:blipFill>
            <p:spPr>
              <a:xfrm>
                <a:off x="6995533" y="1638373"/>
                <a:ext cx="22680" cy="67320"/>
              </a:xfrm>
              <a:prstGeom prst="rect">
                <a:avLst/>
              </a:prstGeom>
            </p:spPr>
          </p:pic>
        </mc:Fallback>
      </mc:AlternateContent>
      <mc:AlternateContent xmlns:mc="http://schemas.openxmlformats.org/markup-compatibility/2006">
        <mc:Choice xmlns:p14="http://schemas.microsoft.com/office/powerpoint/2010/main" Requires="p14">
          <p:contentPart p14:bwMode="auto" r:id="rId14">
            <p14:nvContentPartPr>
              <p14:cNvPr id="14" name="Ink 13">
                <a:extLst>
                  <a:ext uri="{FF2B5EF4-FFF2-40B4-BE49-F238E27FC236}">
                    <a16:creationId xmlns:a16="http://schemas.microsoft.com/office/drawing/2014/main" id="{CBA9CEB5-09D2-47A9-8AFA-4B49BFB173B4}"/>
                  </a:ext>
                </a:extLst>
              </p14:cNvPr>
              <p14:cNvContentPartPr/>
              <p14:nvPr/>
            </p14:nvContentPartPr>
            <p14:xfrm>
              <a:off x="7007413" y="1400413"/>
              <a:ext cx="226080" cy="291960"/>
            </p14:xfrm>
          </p:contentPart>
        </mc:Choice>
        <mc:Fallback>
          <p:pic>
            <p:nvPicPr>
              <p:cNvPr id="14" name="Ink 13">
                <a:extLst>
                  <a:ext uri="{FF2B5EF4-FFF2-40B4-BE49-F238E27FC236}">
                    <a16:creationId xmlns:a16="http://schemas.microsoft.com/office/drawing/2014/main" id="{CBA9CEB5-09D2-47A9-8AFA-4B49BFB173B4}"/>
                  </a:ext>
                </a:extLst>
              </p:cNvPr>
              <p:cNvPicPr/>
              <p:nvPr/>
            </p:nvPicPr>
            <p:blipFill>
              <a:blip r:embed="rId15"/>
              <a:stretch>
                <a:fillRect/>
              </a:stretch>
            </p:blipFill>
            <p:spPr>
              <a:xfrm>
                <a:off x="6998413" y="1391413"/>
                <a:ext cx="243720" cy="309600"/>
              </a:xfrm>
              <a:prstGeom prst="rect">
                <a:avLst/>
              </a:prstGeom>
            </p:spPr>
          </p:pic>
        </mc:Fallback>
      </mc:AlternateContent>
      <mc:AlternateContent xmlns:mc="http://schemas.openxmlformats.org/markup-compatibility/2006">
        <mc:Choice xmlns:p14="http://schemas.microsoft.com/office/powerpoint/2010/main" Requires="p14">
          <p:contentPart p14:bwMode="auto" r:id="rId16">
            <p14:nvContentPartPr>
              <p14:cNvPr id="15" name="Ink 14">
                <a:extLst>
                  <a:ext uri="{FF2B5EF4-FFF2-40B4-BE49-F238E27FC236}">
                    <a16:creationId xmlns:a16="http://schemas.microsoft.com/office/drawing/2014/main" id="{B3F826A0-D442-46DF-9465-F50C9F270A60}"/>
                  </a:ext>
                </a:extLst>
              </p14:cNvPr>
              <p14:cNvContentPartPr/>
              <p14:nvPr/>
            </p14:nvContentPartPr>
            <p14:xfrm>
              <a:off x="7281733" y="1331653"/>
              <a:ext cx="167400" cy="371880"/>
            </p14:xfrm>
          </p:contentPart>
        </mc:Choice>
        <mc:Fallback>
          <p:pic>
            <p:nvPicPr>
              <p:cNvPr id="15" name="Ink 14">
                <a:extLst>
                  <a:ext uri="{FF2B5EF4-FFF2-40B4-BE49-F238E27FC236}">
                    <a16:creationId xmlns:a16="http://schemas.microsoft.com/office/drawing/2014/main" id="{B3F826A0-D442-46DF-9465-F50C9F270A60}"/>
                  </a:ext>
                </a:extLst>
              </p:cNvPr>
              <p:cNvPicPr/>
              <p:nvPr/>
            </p:nvPicPr>
            <p:blipFill>
              <a:blip r:embed="rId17"/>
              <a:stretch>
                <a:fillRect/>
              </a:stretch>
            </p:blipFill>
            <p:spPr>
              <a:xfrm>
                <a:off x="7272733" y="1323013"/>
                <a:ext cx="185040" cy="389520"/>
              </a:xfrm>
              <a:prstGeom prst="rect">
                <a:avLst/>
              </a:prstGeom>
            </p:spPr>
          </p:pic>
        </mc:Fallback>
      </mc:AlternateContent>
      <mc:AlternateContent xmlns:mc="http://schemas.openxmlformats.org/markup-compatibility/2006">
        <mc:Choice xmlns:p14="http://schemas.microsoft.com/office/powerpoint/2010/main" Requires="p14">
          <p:contentPart p14:bwMode="auto" r:id="rId18">
            <p14:nvContentPartPr>
              <p14:cNvPr id="26" name="Ink 25">
                <a:extLst>
                  <a:ext uri="{FF2B5EF4-FFF2-40B4-BE49-F238E27FC236}">
                    <a16:creationId xmlns:a16="http://schemas.microsoft.com/office/drawing/2014/main" id="{E716FEB2-6264-476D-B730-2E343EA14CA0}"/>
                  </a:ext>
                </a:extLst>
              </p14:cNvPr>
              <p14:cNvContentPartPr/>
              <p14:nvPr/>
            </p14:nvContentPartPr>
            <p14:xfrm>
              <a:off x="7989853" y="1546213"/>
              <a:ext cx="82080" cy="76320"/>
            </p14:xfrm>
          </p:contentPart>
        </mc:Choice>
        <mc:Fallback>
          <p:pic>
            <p:nvPicPr>
              <p:cNvPr id="26" name="Ink 25">
                <a:extLst>
                  <a:ext uri="{FF2B5EF4-FFF2-40B4-BE49-F238E27FC236}">
                    <a16:creationId xmlns:a16="http://schemas.microsoft.com/office/drawing/2014/main" id="{E716FEB2-6264-476D-B730-2E343EA14CA0}"/>
                  </a:ext>
                </a:extLst>
              </p:cNvPr>
              <p:cNvPicPr/>
              <p:nvPr/>
            </p:nvPicPr>
            <p:blipFill>
              <a:blip r:embed="rId19"/>
              <a:stretch>
                <a:fillRect/>
              </a:stretch>
            </p:blipFill>
            <p:spPr>
              <a:xfrm>
                <a:off x="7980853" y="1537213"/>
                <a:ext cx="99720" cy="93960"/>
              </a:xfrm>
              <a:prstGeom prst="rect">
                <a:avLst/>
              </a:prstGeom>
            </p:spPr>
          </p:pic>
        </mc:Fallback>
      </mc:AlternateContent>
      <mc:AlternateContent xmlns:mc="http://schemas.openxmlformats.org/markup-compatibility/2006">
        <mc:Choice xmlns:p14="http://schemas.microsoft.com/office/powerpoint/2010/main" Requires="p14">
          <p:contentPart p14:bwMode="auto" r:id="rId20">
            <p14:nvContentPartPr>
              <p14:cNvPr id="30" name="Ink 29">
                <a:extLst>
                  <a:ext uri="{FF2B5EF4-FFF2-40B4-BE49-F238E27FC236}">
                    <a16:creationId xmlns:a16="http://schemas.microsoft.com/office/drawing/2014/main" id="{A05D9C8E-5928-4664-89C7-FC17CE4BAB33}"/>
                  </a:ext>
                </a:extLst>
              </p14:cNvPr>
              <p14:cNvContentPartPr/>
              <p14:nvPr/>
            </p14:nvContentPartPr>
            <p14:xfrm>
              <a:off x="6384973" y="1971013"/>
              <a:ext cx="217440" cy="225000"/>
            </p14:xfrm>
          </p:contentPart>
        </mc:Choice>
        <mc:Fallback>
          <p:pic>
            <p:nvPicPr>
              <p:cNvPr id="30" name="Ink 29">
                <a:extLst>
                  <a:ext uri="{FF2B5EF4-FFF2-40B4-BE49-F238E27FC236}">
                    <a16:creationId xmlns:a16="http://schemas.microsoft.com/office/drawing/2014/main" id="{A05D9C8E-5928-4664-89C7-FC17CE4BAB33}"/>
                  </a:ext>
                </a:extLst>
              </p:cNvPr>
              <p:cNvPicPr/>
              <p:nvPr/>
            </p:nvPicPr>
            <p:blipFill>
              <a:blip r:embed="rId21"/>
              <a:stretch>
                <a:fillRect/>
              </a:stretch>
            </p:blipFill>
            <p:spPr>
              <a:xfrm>
                <a:off x="6376333" y="1962373"/>
                <a:ext cx="235080" cy="242640"/>
              </a:xfrm>
              <a:prstGeom prst="rect">
                <a:avLst/>
              </a:prstGeom>
            </p:spPr>
          </p:pic>
        </mc:Fallback>
      </mc:AlternateContent>
      <mc:AlternateContent xmlns:mc="http://schemas.openxmlformats.org/markup-compatibility/2006">
        <mc:Choice xmlns:p14="http://schemas.microsoft.com/office/powerpoint/2010/main" Requires="p14">
          <p:contentPart p14:bwMode="auto" r:id="rId22">
            <p14:nvContentPartPr>
              <p14:cNvPr id="31" name="Ink 30">
                <a:extLst>
                  <a:ext uri="{FF2B5EF4-FFF2-40B4-BE49-F238E27FC236}">
                    <a16:creationId xmlns:a16="http://schemas.microsoft.com/office/drawing/2014/main" id="{628F9E65-91C0-4C74-92C3-6602CD7C09C4}"/>
                  </a:ext>
                </a:extLst>
              </p14:cNvPr>
              <p14:cNvContentPartPr/>
              <p14:nvPr/>
            </p14:nvContentPartPr>
            <p14:xfrm>
              <a:off x="6456613" y="1908373"/>
              <a:ext cx="27720" cy="64080"/>
            </p14:xfrm>
          </p:contentPart>
        </mc:Choice>
        <mc:Fallback>
          <p:pic>
            <p:nvPicPr>
              <p:cNvPr id="31" name="Ink 30">
                <a:extLst>
                  <a:ext uri="{FF2B5EF4-FFF2-40B4-BE49-F238E27FC236}">
                    <a16:creationId xmlns:a16="http://schemas.microsoft.com/office/drawing/2014/main" id="{628F9E65-91C0-4C74-92C3-6602CD7C09C4}"/>
                  </a:ext>
                </a:extLst>
              </p:cNvPr>
              <p:cNvPicPr/>
              <p:nvPr/>
            </p:nvPicPr>
            <p:blipFill>
              <a:blip r:embed="rId23"/>
              <a:stretch>
                <a:fillRect/>
              </a:stretch>
            </p:blipFill>
            <p:spPr>
              <a:xfrm>
                <a:off x="6447973" y="1899733"/>
                <a:ext cx="45360" cy="81720"/>
              </a:xfrm>
              <a:prstGeom prst="rect">
                <a:avLst/>
              </a:prstGeom>
            </p:spPr>
          </p:pic>
        </mc:Fallback>
      </mc:AlternateContent>
      <p:grpSp>
        <p:nvGrpSpPr>
          <p:cNvPr id="39" name="Group 38">
            <a:extLst>
              <a:ext uri="{FF2B5EF4-FFF2-40B4-BE49-F238E27FC236}">
                <a16:creationId xmlns:a16="http://schemas.microsoft.com/office/drawing/2014/main" id="{B28064EC-E158-413F-ABB4-DF5A8A7A00A5}"/>
              </a:ext>
            </a:extLst>
          </p:cNvPr>
          <p:cNvGrpSpPr/>
          <p:nvPr/>
        </p:nvGrpSpPr>
        <p:grpSpPr>
          <a:xfrm>
            <a:off x="6807253" y="1845373"/>
            <a:ext cx="646920" cy="319680"/>
            <a:chOff x="6807253" y="1845373"/>
            <a:chExt cx="646920" cy="319680"/>
          </a:xfrm>
        </p:grpSpPr>
        <mc:AlternateContent xmlns:mc="http://schemas.openxmlformats.org/markup-compatibility/2006">
          <mc:Choice xmlns:p14="http://schemas.microsoft.com/office/powerpoint/2010/main" Requires="p14">
            <p:contentPart p14:bwMode="auto" r:id="rId24">
              <p14:nvContentPartPr>
                <p14:cNvPr id="35" name="Ink 34">
                  <a:extLst>
                    <a:ext uri="{FF2B5EF4-FFF2-40B4-BE49-F238E27FC236}">
                      <a16:creationId xmlns:a16="http://schemas.microsoft.com/office/drawing/2014/main" id="{4877AEB3-BBEA-46F0-8046-18B63E7D58A1}"/>
                    </a:ext>
                  </a:extLst>
                </p14:cNvPr>
                <p14:cNvContentPartPr/>
                <p14:nvPr/>
              </p14:nvContentPartPr>
              <p14:xfrm>
                <a:off x="6807253" y="1887853"/>
                <a:ext cx="248760" cy="272520"/>
              </p14:xfrm>
            </p:contentPart>
          </mc:Choice>
          <mc:Fallback>
            <p:pic>
              <p:nvPicPr>
                <p:cNvPr id="35" name="Ink 34">
                  <a:extLst>
                    <a:ext uri="{FF2B5EF4-FFF2-40B4-BE49-F238E27FC236}">
                      <a16:creationId xmlns:a16="http://schemas.microsoft.com/office/drawing/2014/main" id="{4877AEB3-BBEA-46F0-8046-18B63E7D58A1}"/>
                    </a:ext>
                  </a:extLst>
                </p:cNvPr>
                <p:cNvPicPr/>
                <p:nvPr/>
              </p:nvPicPr>
              <p:blipFill>
                <a:blip r:embed="rId25"/>
                <a:stretch>
                  <a:fillRect/>
                </a:stretch>
              </p:blipFill>
              <p:spPr>
                <a:xfrm>
                  <a:off x="6798613" y="1878853"/>
                  <a:ext cx="266400" cy="290160"/>
                </a:xfrm>
                <a:prstGeom prst="rect">
                  <a:avLst/>
                </a:prstGeom>
              </p:spPr>
            </p:pic>
          </mc:Fallback>
        </mc:AlternateContent>
        <mc:AlternateContent xmlns:mc="http://schemas.openxmlformats.org/markup-compatibility/2006">
          <mc:Choice xmlns:p14="http://schemas.microsoft.com/office/powerpoint/2010/main" Requires="p14">
            <p:contentPart p14:bwMode="auto" r:id="rId26">
              <p14:nvContentPartPr>
                <p14:cNvPr id="36" name="Ink 35">
                  <a:extLst>
                    <a:ext uri="{FF2B5EF4-FFF2-40B4-BE49-F238E27FC236}">
                      <a16:creationId xmlns:a16="http://schemas.microsoft.com/office/drawing/2014/main" id="{E078EDC1-E37C-4B32-AD91-8C0DA3832367}"/>
                    </a:ext>
                  </a:extLst>
                </p14:cNvPr>
                <p14:cNvContentPartPr/>
                <p14:nvPr/>
              </p14:nvContentPartPr>
              <p14:xfrm>
                <a:off x="7082293" y="1899373"/>
                <a:ext cx="189360" cy="212400"/>
              </p14:xfrm>
            </p:contentPart>
          </mc:Choice>
          <mc:Fallback>
            <p:pic>
              <p:nvPicPr>
                <p:cNvPr id="36" name="Ink 35">
                  <a:extLst>
                    <a:ext uri="{FF2B5EF4-FFF2-40B4-BE49-F238E27FC236}">
                      <a16:creationId xmlns:a16="http://schemas.microsoft.com/office/drawing/2014/main" id="{E078EDC1-E37C-4B32-AD91-8C0DA3832367}"/>
                    </a:ext>
                  </a:extLst>
                </p:cNvPr>
                <p:cNvPicPr/>
                <p:nvPr/>
              </p:nvPicPr>
              <p:blipFill>
                <a:blip r:embed="rId27"/>
                <a:stretch>
                  <a:fillRect/>
                </a:stretch>
              </p:blipFill>
              <p:spPr>
                <a:xfrm>
                  <a:off x="7073653" y="1890733"/>
                  <a:ext cx="207000" cy="230040"/>
                </a:xfrm>
                <a:prstGeom prst="rect">
                  <a:avLst/>
                </a:prstGeom>
              </p:spPr>
            </p:pic>
          </mc:Fallback>
        </mc:AlternateContent>
        <mc:AlternateContent xmlns:mc="http://schemas.openxmlformats.org/markup-compatibility/2006">
          <mc:Choice xmlns:p14="http://schemas.microsoft.com/office/powerpoint/2010/main" Requires="p14">
            <p:contentPart p14:bwMode="auto" r:id="rId28">
              <p14:nvContentPartPr>
                <p14:cNvPr id="37" name="Ink 36">
                  <a:extLst>
                    <a:ext uri="{FF2B5EF4-FFF2-40B4-BE49-F238E27FC236}">
                      <a16:creationId xmlns:a16="http://schemas.microsoft.com/office/drawing/2014/main" id="{233D0A4C-78E6-43A8-A288-D7180C237661}"/>
                    </a:ext>
                  </a:extLst>
                </p14:cNvPr>
                <p14:cNvContentPartPr/>
                <p14:nvPr/>
              </p14:nvContentPartPr>
              <p14:xfrm>
                <a:off x="7206493" y="1966333"/>
                <a:ext cx="129600" cy="198720"/>
              </p14:xfrm>
            </p:contentPart>
          </mc:Choice>
          <mc:Fallback>
            <p:pic>
              <p:nvPicPr>
                <p:cNvPr id="37" name="Ink 36">
                  <a:extLst>
                    <a:ext uri="{FF2B5EF4-FFF2-40B4-BE49-F238E27FC236}">
                      <a16:creationId xmlns:a16="http://schemas.microsoft.com/office/drawing/2014/main" id="{233D0A4C-78E6-43A8-A288-D7180C237661}"/>
                    </a:ext>
                  </a:extLst>
                </p:cNvPr>
                <p:cNvPicPr/>
                <p:nvPr/>
              </p:nvPicPr>
              <p:blipFill>
                <a:blip r:embed="rId29"/>
                <a:stretch>
                  <a:fillRect/>
                </a:stretch>
              </p:blipFill>
              <p:spPr>
                <a:xfrm>
                  <a:off x="7197853" y="1957333"/>
                  <a:ext cx="147240" cy="216360"/>
                </a:xfrm>
                <a:prstGeom prst="rect">
                  <a:avLst/>
                </a:prstGeom>
              </p:spPr>
            </p:pic>
          </mc:Fallback>
        </mc:AlternateContent>
        <mc:AlternateContent xmlns:mc="http://schemas.openxmlformats.org/markup-compatibility/2006">
          <mc:Choice xmlns:p14="http://schemas.microsoft.com/office/powerpoint/2010/main" Requires="p14">
            <p:contentPart p14:bwMode="auto" r:id="rId30">
              <p14:nvContentPartPr>
                <p14:cNvPr id="38" name="Ink 37">
                  <a:extLst>
                    <a:ext uri="{FF2B5EF4-FFF2-40B4-BE49-F238E27FC236}">
                      <a16:creationId xmlns:a16="http://schemas.microsoft.com/office/drawing/2014/main" id="{47AAA968-2735-4627-88E0-F066434E5933}"/>
                    </a:ext>
                  </a:extLst>
                </p14:cNvPr>
                <p14:cNvContentPartPr/>
                <p14:nvPr/>
              </p14:nvContentPartPr>
              <p14:xfrm>
                <a:off x="7349773" y="1845373"/>
                <a:ext cx="104400" cy="279720"/>
              </p14:xfrm>
            </p:contentPart>
          </mc:Choice>
          <mc:Fallback>
            <p:pic>
              <p:nvPicPr>
                <p:cNvPr id="38" name="Ink 37">
                  <a:extLst>
                    <a:ext uri="{FF2B5EF4-FFF2-40B4-BE49-F238E27FC236}">
                      <a16:creationId xmlns:a16="http://schemas.microsoft.com/office/drawing/2014/main" id="{47AAA968-2735-4627-88E0-F066434E5933}"/>
                    </a:ext>
                  </a:extLst>
                </p:cNvPr>
                <p:cNvPicPr/>
                <p:nvPr/>
              </p:nvPicPr>
              <p:blipFill>
                <a:blip r:embed="rId31"/>
                <a:stretch>
                  <a:fillRect/>
                </a:stretch>
              </p:blipFill>
              <p:spPr>
                <a:xfrm>
                  <a:off x="7340773" y="1836373"/>
                  <a:ext cx="122040" cy="29736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32">
            <p14:nvContentPartPr>
              <p14:cNvPr id="60" name="Ink 59">
                <a:extLst>
                  <a:ext uri="{FF2B5EF4-FFF2-40B4-BE49-F238E27FC236}">
                    <a16:creationId xmlns:a16="http://schemas.microsoft.com/office/drawing/2014/main" id="{61911B1D-8BCC-489E-89FE-261595912BD2}"/>
                  </a:ext>
                </a:extLst>
              </p14:cNvPr>
              <p14:cNvContentPartPr/>
              <p14:nvPr/>
            </p14:nvContentPartPr>
            <p14:xfrm>
              <a:off x="9913333" y="1827013"/>
              <a:ext cx="92520" cy="98280"/>
            </p14:xfrm>
          </p:contentPart>
        </mc:Choice>
        <mc:Fallback>
          <p:pic>
            <p:nvPicPr>
              <p:cNvPr id="60" name="Ink 59">
                <a:extLst>
                  <a:ext uri="{FF2B5EF4-FFF2-40B4-BE49-F238E27FC236}">
                    <a16:creationId xmlns:a16="http://schemas.microsoft.com/office/drawing/2014/main" id="{61911B1D-8BCC-489E-89FE-261595912BD2}"/>
                  </a:ext>
                </a:extLst>
              </p:cNvPr>
              <p:cNvPicPr/>
              <p:nvPr/>
            </p:nvPicPr>
            <p:blipFill>
              <a:blip r:embed="rId33"/>
              <a:stretch>
                <a:fillRect/>
              </a:stretch>
            </p:blipFill>
            <p:spPr>
              <a:xfrm>
                <a:off x="9904693" y="1818373"/>
                <a:ext cx="110160" cy="115920"/>
              </a:xfrm>
              <a:prstGeom prst="rect">
                <a:avLst/>
              </a:prstGeom>
            </p:spPr>
          </p:pic>
        </mc:Fallback>
      </mc:AlternateContent>
      <p:grpSp>
        <p:nvGrpSpPr>
          <p:cNvPr id="69" name="Group 68">
            <a:extLst>
              <a:ext uri="{FF2B5EF4-FFF2-40B4-BE49-F238E27FC236}">
                <a16:creationId xmlns:a16="http://schemas.microsoft.com/office/drawing/2014/main" id="{AC346B05-56E0-4CD8-8389-B9234D9AAD64}"/>
              </a:ext>
            </a:extLst>
          </p:cNvPr>
          <p:cNvGrpSpPr/>
          <p:nvPr/>
        </p:nvGrpSpPr>
        <p:grpSpPr>
          <a:xfrm>
            <a:off x="6324133" y="2378173"/>
            <a:ext cx="1091520" cy="390240"/>
            <a:chOff x="6324133" y="2378173"/>
            <a:chExt cx="1091520" cy="390240"/>
          </a:xfrm>
        </p:grpSpPr>
        <mc:AlternateContent xmlns:mc="http://schemas.openxmlformats.org/markup-compatibility/2006">
          <mc:Choice xmlns:p14="http://schemas.microsoft.com/office/powerpoint/2010/main" Requires="p14">
            <p:contentPart p14:bwMode="auto" r:id="rId34">
              <p14:nvContentPartPr>
                <p14:cNvPr id="61" name="Ink 60">
                  <a:extLst>
                    <a:ext uri="{FF2B5EF4-FFF2-40B4-BE49-F238E27FC236}">
                      <a16:creationId xmlns:a16="http://schemas.microsoft.com/office/drawing/2014/main" id="{06B04FA5-6C77-4705-9B2F-DF23D9C4C1B7}"/>
                    </a:ext>
                  </a:extLst>
                </p14:cNvPr>
                <p14:cNvContentPartPr/>
                <p14:nvPr/>
              </p14:nvContentPartPr>
              <p14:xfrm>
                <a:off x="6324133" y="2450173"/>
                <a:ext cx="260640" cy="318240"/>
              </p14:xfrm>
            </p:contentPart>
          </mc:Choice>
          <mc:Fallback>
            <p:pic>
              <p:nvPicPr>
                <p:cNvPr id="61" name="Ink 60">
                  <a:extLst>
                    <a:ext uri="{FF2B5EF4-FFF2-40B4-BE49-F238E27FC236}">
                      <a16:creationId xmlns:a16="http://schemas.microsoft.com/office/drawing/2014/main" id="{06B04FA5-6C77-4705-9B2F-DF23D9C4C1B7}"/>
                    </a:ext>
                  </a:extLst>
                </p:cNvPr>
                <p:cNvPicPr/>
                <p:nvPr/>
              </p:nvPicPr>
              <p:blipFill>
                <a:blip r:embed="rId35"/>
                <a:stretch>
                  <a:fillRect/>
                </a:stretch>
              </p:blipFill>
              <p:spPr>
                <a:xfrm>
                  <a:off x="6315133" y="2441173"/>
                  <a:ext cx="278280" cy="335880"/>
                </a:xfrm>
                <a:prstGeom prst="rect">
                  <a:avLst/>
                </a:prstGeom>
              </p:spPr>
            </p:pic>
          </mc:Fallback>
        </mc:AlternateContent>
        <mc:AlternateContent xmlns:mc="http://schemas.openxmlformats.org/markup-compatibility/2006">
          <mc:Choice xmlns:p14="http://schemas.microsoft.com/office/powerpoint/2010/main" Requires="p14">
            <p:contentPart p14:bwMode="auto" r:id="rId36">
              <p14:nvContentPartPr>
                <p14:cNvPr id="62" name="Ink 61">
                  <a:extLst>
                    <a:ext uri="{FF2B5EF4-FFF2-40B4-BE49-F238E27FC236}">
                      <a16:creationId xmlns:a16="http://schemas.microsoft.com/office/drawing/2014/main" id="{3B13F4B5-7328-4C95-BB0C-F0E67A70A669}"/>
                    </a:ext>
                  </a:extLst>
                </p14:cNvPr>
                <p14:cNvContentPartPr/>
                <p14:nvPr/>
              </p14:nvContentPartPr>
              <p14:xfrm>
                <a:off x="6358333" y="2467453"/>
                <a:ext cx="28800" cy="128880"/>
              </p14:xfrm>
            </p:contentPart>
          </mc:Choice>
          <mc:Fallback>
            <p:pic>
              <p:nvPicPr>
                <p:cNvPr id="62" name="Ink 61">
                  <a:extLst>
                    <a:ext uri="{FF2B5EF4-FFF2-40B4-BE49-F238E27FC236}">
                      <a16:creationId xmlns:a16="http://schemas.microsoft.com/office/drawing/2014/main" id="{3B13F4B5-7328-4C95-BB0C-F0E67A70A669}"/>
                    </a:ext>
                  </a:extLst>
                </p:cNvPr>
                <p:cNvPicPr/>
                <p:nvPr/>
              </p:nvPicPr>
              <p:blipFill>
                <a:blip r:embed="rId37"/>
                <a:stretch>
                  <a:fillRect/>
                </a:stretch>
              </p:blipFill>
              <p:spPr>
                <a:xfrm>
                  <a:off x="6349333" y="2458813"/>
                  <a:ext cx="46440" cy="146520"/>
                </a:xfrm>
                <a:prstGeom prst="rect">
                  <a:avLst/>
                </a:prstGeom>
              </p:spPr>
            </p:pic>
          </mc:Fallback>
        </mc:AlternateContent>
        <mc:AlternateContent xmlns:mc="http://schemas.openxmlformats.org/markup-compatibility/2006">
          <mc:Choice xmlns:p14="http://schemas.microsoft.com/office/powerpoint/2010/main" Requires="p14">
            <p:contentPart p14:bwMode="auto" r:id="rId38">
              <p14:nvContentPartPr>
                <p14:cNvPr id="63" name="Ink 62">
                  <a:extLst>
                    <a:ext uri="{FF2B5EF4-FFF2-40B4-BE49-F238E27FC236}">
                      <a16:creationId xmlns:a16="http://schemas.microsoft.com/office/drawing/2014/main" id="{FA69F383-42C2-4D0F-8155-92C5F70D60C9}"/>
                    </a:ext>
                  </a:extLst>
                </p14:cNvPr>
                <p14:cNvContentPartPr/>
                <p14:nvPr/>
              </p14:nvContentPartPr>
              <p14:xfrm>
                <a:off x="6412693" y="2378173"/>
                <a:ext cx="106560" cy="47880"/>
              </p14:xfrm>
            </p:contentPart>
          </mc:Choice>
          <mc:Fallback>
            <p:pic>
              <p:nvPicPr>
                <p:cNvPr id="63" name="Ink 62">
                  <a:extLst>
                    <a:ext uri="{FF2B5EF4-FFF2-40B4-BE49-F238E27FC236}">
                      <a16:creationId xmlns:a16="http://schemas.microsoft.com/office/drawing/2014/main" id="{FA69F383-42C2-4D0F-8155-92C5F70D60C9}"/>
                    </a:ext>
                  </a:extLst>
                </p:cNvPr>
                <p:cNvPicPr/>
                <p:nvPr/>
              </p:nvPicPr>
              <p:blipFill>
                <a:blip r:embed="rId39"/>
                <a:stretch>
                  <a:fillRect/>
                </a:stretch>
              </p:blipFill>
              <p:spPr>
                <a:xfrm>
                  <a:off x="6404053" y="2369173"/>
                  <a:ext cx="124200" cy="65520"/>
                </a:xfrm>
                <a:prstGeom prst="rect">
                  <a:avLst/>
                </a:prstGeom>
              </p:spPr>
            </p:pic>
          </mc:Fallback>
        </mc:AlternateContent>
        <mc:AlternateContent xmlns:mc="http://schemas.openxmlformats.org/markup-compatibility/2006">
          <mc:Choice xmlns:p14="http://schemas.microsoft.com/office/powerpoint/2010/main" Requires="p14">
            <p:contentPart p14:bwMode="auto" r:id="rId40">
              <p14:nvContentPartPr>
                <p14:cNvPr id="64" name="Ink 63">
                  <a:extLst>
                    <a:ext uri="{FF2B5EF4-FFF2-40B4-BE49-F238E27FC236}">
                      <a16:creationId xmlns:a16="http://schemas.microsoft.com/office/drawing/2014/main" id="{71BACA22-070C-41E6-AE25-4A62FF062CEA}"/>
                    </a:ext>
                  </a:extLst>
                </p14:cNvPr>
                <p14:cNvContentPartPr/>
                <p14:nvPr/>
              </p14:nvContentPartPr>
              <p14:xfrm>
                <a:off x="6738493" y="2417773"/>
                <a:ext cx="210240" cy="287640"/>
              </p14:xfrm>
            </p:contentPart>
          </mc:Choice>
          <mc:Fallback>
            <p:pic>
              <p:nvPicPr>
                <p:cNvPr id="64" name="Ink 63">
                  <a:extLst>
                    <a:ext uri="{FF2B5EF4-FFF2-40B4-BE49-F238E27FC236}">
                      <a16:creationId xmlns:a16="http://schemas.microsoft.com/office/drawing/2014/main" id="{71BACA22-070C-41E6-AE25-4A62FF062CEA}"/>
                    </a:ext>
                  </a:extLst>
                </p:cNvPr>
                <p:cNvPicPr/>
                <p:nvPr/>
              </p:nvPicPr>
              <p:blipFill>
                <a:blip r:embed="rId41"/>
                <a:stretch>
                  <a:fillRect/>
                </a:stretch>
              </p:blipFill>
              <p:spPr>
                <a:xfrm>
                  <a:off x="6729493" y="2408773"/>
                  <a:ext cx="227880" cy="305280"/>
                </a:xfrm>
                <a:prstGeom prst="rect">
                  <a:avLst/>
                </a:prstGeom>
              </p:spPr>
            </p:pic>
          </mc:Fallback>
        </mc:AlternateContent>
        <mc:AlternateContent xmlns:mc="http://schemas.openxmlformats.org/markup-compatibility/2006">
          <mc:Choice xmlns:p14="http://schemas.microsoft.com/office/powerpoint/2010/main" Requires="p14">
            <p:contentPart p14:bwMode="auto" r:id="rId42">
              <p14:nvContentPartPr>
                <p14:cNvPr id="65" name="Ink 64">
                  <a:extLst>
                    <a:ext uri="{FF2B5EF4-FFF2-40B4-BE49-F238E27FC236}">
                      <a16:creationId xmlns:a16="http://schemas.microsoft.com/office/drawing/2014/main" id="{6BC02EC0-12AD-4D34-B487-8D809B69ED52}"/>
                    </a:ext>
                  </a:extLst>
                </p14:cNvPr>
                <p14:cNvContentPartPr/>
                <p14:nvPr/>
              </p14:nvContentPartPr>
              <p14:xfrm>
                <a:off x="6816613" y="2516773"/>
                <a:ext cx="17640" cy="147600"/>
              </p14:xfrm>
            </p:contentPart>
          </mc:Choice>
          <mc:Fallback>
            <p:pic>
              <p:nvPicPr>
                <p:cNvPr id="65" name="Ink 64">
                  <a:extLst>
                    <a:ext uri="{FF2B5EF4-FFF2-40B4-BE49-F238E27FC236}">
                      <a16:creationId xmlns:a16="http://schemas.microsoft.com/office/drawing/2014/main" id="{6BC02EC0-12AD-4D34-B487-8D809B69ED52}"/>
                    </a:ext>
                  </a:extLst>
                </p:cNvPr>
                <p:cNvPicPr/>
                <p:nvPr/>
              </p:nvPicPr>
              <p:blipFill>
                <a:blip r:embed="rId43"/>
                <a:stretch>
                  <a:fillRect/>
                </a:stretch>
              </p:blipFill>
              <p:spPr>
                <a:xfrm>
                  <a:off x="6807973" y="2508133"/>
                  <a:ext cx="35280" cy="165240"/>
                </a:xfrm>
                <a:prstGeom prst="rect">
                  <a:avLst/>
                </a:prstGeom>
              </p:spPr>
            </p:pic>
          </mc:Fallback>
        </mc:AlternateContent>
        <mc:AlternateContent xmlns:mc="http://schemas.openxmlformats.org/markup-compatibility/2006">
          <mc:Choice xmlns:p14="http://schemas.microsoft.com/office/powerpoint/2010/main" Requires="p14">
            <p:contentPart p14:bwMode="auto" r:id="rId44">
              <p14:nvContentPartPr>
                <p14:cNvPr id="66" name="Ink 65">
                  <a:extLst>
                    <a:ext uri="{FF2B5EF4-FFF2-40B4-BE49-F238E27FC236}">
                      <a16:creationId xmlns:a16="http://schemas.microsoft.com/office/drawing/2014/main" id="{CBE68AA7-BF5D-4A4C-B363-2A965D890B0C}"/>
                    </a:ext>
                  </a:extLst>
                </p14:cNvPr>
                <p14:cNvContentPartPr/>
                <p14:nvPr/>
              </p14:nvContentPartPr>
              <p14:xfrm>
                <a:off x="7031533" y="2378173"/>
                <a:ext cx="225720" cy="244800"/>
              </p14:xfrm>
            </p:contentPart>
          </mc:Choice>
          <mc:Fallback>
            <p:pic>
              <p:nvPicPr>
                <p:cNvPr id="66" name="Ink 65">
                  <a:extLst>
                    <a:ext uri="{FF2B5EF4-FFF2-40B4-BE49-F238E27FC236}">
                      <a16:creationId xmlns:a16="http://schemas.microsoft.com/office/drawing/2014/main" id="{CBE68AA7-BF5D-4A4C-B363-2A965D890B0C}"/>
                    </a:ext>
                  </a:extLst>
                </p:cNvPr>
                <p:cNvPicPr/>
                <p:nvPr/>
              </p:nvPicPr>
              <p:blipFill>
                <a:blip r:embed="rId45"/>
                <a:stretch>
                  <a:fillRect/>
                </a:stretch>
              </p:blipFill>
              <p:spPr>
                <a:xfrm>
                  <a:off x="7022533" y="2369173"/>
                  <a:ext cx="243360" cy="262440"/>
                </a:xfrm>
                <a:prstGeom prst="rect">
                  <a:avLst/>
                </a:prstGeom>
              </p:spPr>
            </p:pic>
          </mc:Fallback>
        </mc:AlternateContent>
        <mc:AlternateContent xmlns:mc="http://schemas.openxmlformats.org/markup-compatibility/2006">
          <mc:Choice xmlns:p14="http://schemas.microsoft.com/office/powerpoint/2010/main" Requires="p14">
            <p:contentPart p14:bwMode="auto" r:id="rId46">
              <p14:nvContentPartPr>
                <p14:cNvPr id="67" name="Ink 66">
                  <a:extLst>
                    <a:ext uri="{FF2B5EF4-FFF2-40B4-BE49-F238E27FC236}">
                      <a16:creationId xmlns:a16="http://schemas.microsoft.com/office/drawing/2014/main" id="{49F8DA0E-2ECB-44DA-82E5-D140392E0C4F}"/>
                    </a:ext>
                  </a:extLst>
                </p14:cNvPr>
                <p14:cNvContentPartPr/>
                <p14:nvPr/>
              </p14:nvContentPartPr>
              <p14:xfrm>
                <a:off x="7134853" y="2412373"/>
                <a:ext cx="62640" cy="162720"/>
              </p14:xfrm>
            </p:contentPart>
          </mc:Choice>
          <mc:Fallback>
            <p:pic>
              <p:nvPicPr>
                <p:cNvPr id="67" name="Ink 66">
                  <a:extLst>
                    <a:ext uri="{FF2B5EF4-FFF2-40B4-BE49-F238E27FC236}">
                      <a16:creationId xmlns:a16="http://schemas.microsoft.com/office/drawing/2014/main" id="{49F8DA0E-2ECB-44DA-82E5-D140392E0C4F}"/>
                    </a:ext>
                  </a:extLst>
                </p:cNvPr>
                <p:cNvPicPr/>
                <p:nvPr/>
              </p:nvPicPr>
              <p:blipFill>
                <a:blip r:embed="rId47"/>
                <a:stretch>
                  <a:fillRect/>
                </a:stretch>
              </p:blipFill>
              <p:spPr>
                <a:xfrm>
                  <a:off x="7126213" y="2403373"/>
                  <a:ext cx="80280" cy="180360"/>
                </a:xfrm>
                <a:prstGeom prst="rect">
                  <a:avLst/>
                </a:prstGeom>
              </p:spPr>
            </p:pic>
          </mc:Fallback>
        </mc:AlternateContent>
        <mc:AlternateContent xmlns:mc="http://schemas.openxmlformats.org/markup-compatibility/2006">
          <mc:Choice xmlns:p14="http://schemas.microsoft.com/office/powerpoint/2010/main" Requires="p14">
            <p:contentPart p14:bwMode="auto" r:id="rId48">
              <p14:nvContentPartPr>
                <p14:cNvPr id="68" name="Ink 67">
                  <a:extLst>
                    <a:ext uri="{FF2B5EF4-FFF2-40B4-BE49-F238E27FC236}">
                      <a16:creationId xmlns:a16="http://schemas.microsoft.com/office/drawing/2014/main" id="{5CF56A96-3BAC-4EB1-95B9-F851173BAA56}"/>
                    </a:ext>
                  </a:extLst>
                </p14:cNvPr>
                <p14:cNvContentPartPr/>
                <p14:nvPr/>
              </p14:nvContentPartPr>
              <p14:xfrm>
                <a:off x="7264093" y="2386813"/>
                <a:ext cx="151560" cy="263520"/>
              </p14:xfrm>
            </p:contentPart>
          </mc:Choice>
          <mc:Fallback>
            <p:pic>
              <p:nvPicPr>
                <p:cNvPr id="68" name="Ink 67">
                  <a:extLst>
                    <a:ext uri="{FF2B5EF4-FFF2-40B4-BE49-F238E27FC236}">
                      <a16:creationId xmlns:a16="http://schemas.microsoft.com/office/drawing/2014/main" id="{5CF56A96-3BAC-4EB1-95B9-F851173BAA56}"/>
                    </a:ext>
                  </a:extLst>
                </p:cNvPr>
                <p:cNvPicPr/>
                <p:nvPr/>
              </p:nvPicPr>
              <p:blipFill>
                <a:blip r:embed="rId49"/>
                <a:stretch>
                  <a:fillRect/>
                </a:stretch>
              </p:blipFill>
              <p:spPr>
                <a:xfrm>
                  <a:off x="7255093" y="2377813"/>
                  <a:ext cx="169200" cy="281160"/>
                </a:xfrm>
                <a:prstGeom prst="rect">
                  <a:avLst/>
                </a:prstGeom>
              </p:spPr>
            </p:pic>
          </mc:Fallback>
        </mc:AlternateContent>
      </p:grpSp>
      <p:grpSp>
        <p:nvGrpSpPr>
          <p:cNvPr id="88" name="Group 87">
            <a:extLst>
              <a:ext uri="{FF2B5EF4-FFF2-40B4-BE49-F238E27FC236}">
                <a16:creationId xmlns:a16="http://schemas.microsoft.com/office/drawing/2014/main" id="{62506BE3-F735-4FD8-92B7-3EF4AA3DD21A}"/>
              </a:ext>
            </a:extLst>
          </p:cNvPr>
          <p:cNvGrpSpPr/>
          <p:nvPr/>
        </p:nvGrpSpPr>
        <p:grpSpPr>
          <a:xfrm>
            <a:off x="7640653" y="1335973"/>
            <a:ext cx="2093760" cy="1286280"/>
            <a:chOff x="7640653" y="1335973"/>
            <a:chExt cx="2093760" cy="1286280"/>
          </a:xfrm>
        </p:grpSpPr>
        <mc:AlternateContent xmlns:mc="http://schemas.openxmlformats.org/markup-compatibility/2006">
          <mc:Choice xmlns:p14="http://schemas.microsoft.com/office/powerpoint/2010/main" Requires="p14">
            <p:contentPart p14:bwMode="auto" r:id="rId50">
              <p14:nvContentPartPr>
                <p14:cNvPr id="16" name="Ink 15">
                  <a:extLst>
                    <a:ext uri="{FF2B5EF4-FFF2-40B4-BE49-F238E27FC236}">
                      <a16:creationId xmlns:a16="http://schemas.microsoft.com/office/drawing/2014/main" id="{70B4B115-130A-4DCA-9DF5-91F97F7EAA78}"/>
                    </a:ext>
                  </a:extLst>
                </p14:cNvPr>
                <p14:cNvContentPartPr/>
                <p14:nvPr/>
              </p14:nvContentPartPr>
              <p14:xfrm>
                <a:off x="7640653" y="1356853"/>
                <a:ext cx="207000" cy="260640"/>
              </p14:xfrm>
            </p:contentPart>
          </mc:Choice>
          <mc:Fallback>
            <p:pic>
              <p:nvPicPr>
                <p:cNvPr id="16" name="Ink 15">
                  <a:extLst>
                    <a:ext uri="{FF2B5EF4-FFF2-40B4-BE49-F238E27FC236}">
                      <a16:creationId xmlns:a16="http://schemas.microsoft.com/office/drawing/2014/main" id="{70B4B115-130A-4DCA-9DF5-91F97F7EAA78}"/>
                    </a:ext>
                  </a:extLst>
                </p:cNvPr>
                <p:cNvPicPr/>
                <p:nvPr/>
              </p:nvPicPr>
              <p:blipFill>
                <a:blip r:embed="rId51"/>
                <a:stretch>
                  <a:fillRect/>
                </a:stretch>
              </p:blipFill>
              <p:spPr>
                <a:xfrm>
                  <a:off x="7632013" y="1347853"/>
                  <a:ext cx="224640" cy="278280"/>
                </a:xfrm>
                <a:prstGeom prst="rect">
                  <a:avLst/>
                </a:prstGeom>
              </p:spPr>
            </p:pic>
          </mc:Fallback>
        </mc:AlternateContent>
        <mc:AlternateContent xmlns:mc="http://schemas.openxmlformats.org/markup-compatibility/2006">
          <mc:Choice xmlns:p14="http://schemas.microsoft.com/office/powerpoint/2010/main" Requires="p14">
            <p:contentPart p14:bwMode="auto" r:id="rId52">
              <p14:nvContentPartPr>
                <p14:cNvPr id="17" name="Ink 16">
                  <a:extLst>
                    <a:ext uri="{FF2B5EF4-FFF2-40B4-BE49-F238E27FC236}">
                      <a16:creationId xmlns:a16="http://schemas.microsoft.com/office/drawing/2014/main" id="{C312067D-A10A-479F-99D5-2E14DA82D168}"/>
                    </a:ext>
                  </a:extLst>
                </p14:cNvPr>
                <p14:cNvContentPartPr/>
                <p14:nvPr/>
              </p14:nvContentPartPr>
              <p14:xfrm>
                <a:off x="7679173" y="1631533"/>
                <a:ext cx="84960" cy="73800"/>
              </p14:xfrm>
            </p:contentPart>
          </mc:Choice>
          <mc:Fallback>
            <p:pic>
              <p:nvPicPr>
                <p:cNvPr id="17" name="Ink 16">
                  <a:extLst>
                    <a:ext uri="{FF2B5EF4-FFF2-40B4-BE49-F238E27FC236}">
                      <a16:creationId xmlns:a16="http://schemas.microsoft.com/office/drawing/2014/main" id="{C312067D-A10A-479F-99D5-2E14DA82D168}"/>
                    </a:ext>
                  </a:extLst>
                </p:cNvPr>
                <p:cNvPicPr/>
                <p:nvPr/>
              </p:nvPicPr>
              <p:blipFill>
                <a:blip r:embed="rId53"/>
                <a:stretch>
                  <a:fillRect/>
                </a:stretch>
              </p:blipFill>
              <p:spPr>
                <a:xfrm>
                  <a:off x="7670173" y="1622533"/>
                  <a:ext cx="102600" cy="91440"/>
                </a:xfrm>
                <a:prstGeom prst="rect">
                  <a:avLst/>
                </a:prstGeom>
              </p:spPr>
            </p:pic>
          </mc:Fallback>
        </mc:AlternateContent>
        <mc:AlternateContent xmlns:mc="http://schemas.openxmlformats.org/markup-compatibility/2006">
          <mc:Choice xmlns:p14="http://schemas.microsoft.com/office/powerpoint/2010/main" Requires="p14">
            <p:contentPart p14:bwMode="auto" r:id="rId54">
              <p14:nvContentPartPr>
                <p14:cNvPr id="22" name="Ink 21">
                  <a:extLst>
                    <a:ext uri="{FF2B5EF4-FFF2-40B4-BE49-F238E27FC236}">
                      <a16:creationId xmlns:a16="http://schemas.microsoft.com/office/drawing/2014/main" id="{C0CAF9DF-371F-43F7-9086-59968878B747}"/>
                    </a:ext>
                  </a:extLst>
                </p14:cNvPr>
                <p14:cNvContentPartPr/>
                <p14:nvPr/>
              </p14:nvContentPartPr>
              <p14:xfrm>
                <a:off x="7665133" y="1382773"/>
                <a:ext cx="52200" cy="36720"/>
              </p14:xfrm>
            </p:contentPart>
          </mc:Choice>
          <mc:Fallback>
            <p:pic>
              <p:nvPicPr>
                <p:cNvPr id="22" name="Ink 21">
                  <a:extLst>
                    <a:ext uri="{FF2B5EF4-FFF2-40B4-BE49-F238E27FC236}">
                      <a16:creationId xmlns:a16="http://schemas.microsoft.com/office/drawing/2014/main" id="{C0CAF9DF-371F-43F7-9086-59968878B747}"/>
                    </a:ext>
                  </a:extLst>
                </p:cNvPr>
                <p:cNvPicPr/>
                <p:nvPr/>
              </p:nvPicPr>
              <p:blipFill>
                <a:blip r:embed="rId55"/>
                <a:stretch>
                  <a:fillRect/>
                </a:stretch>
              </p:blipFill>
              <p:spPr>
                <a:xfrm>
                  <a:off x="7656493" y="1373773"/>
                  <a:ext cx="69840" cy="54360"/>
                </a:xfrm>
                <a:prstGeom prst="rect">
                  <a:avLst/>
                </a:prstGeom>
              </p:spPr>
            </p:pic>
          </mc:Fallback>
        </mc:AlternateContent>
        <mc:AlternateContent xmlns:mc="http://schemas.openxmlformats.org/markup-compatibility/2006">
          <mc:Choice xmlns:p14="http://schemas.microsoft.com/office/powerpoint/2010/main" Requires="p14">
            <p:contentPart p14:bwMode="auto" r:id="rId56">
              <p14:nvContentPartPr>
                <p14:cNvPr id="23" name="Ink 22">
                  <a:extLst>
                    <a:ext uri="{FF2B5EF4-FFF2-40B4-BE49-F238E27FC236}">
                      <a16:creationId xmlns:a16="http://schemas.microsoft.com/office/drawing/2014/main" id="{F101A50E-1796-4A91-A133-CAC58D222E2A}"/>
                    </a:ext>
                  </a:extLst>
                </p14:cNvPr>
                <p14:cNvContentPartPr/>
                <p14:nvPr/>
              </p14:nvContentPartPr>
              <p14:xfrm>
                <a:off x="7661893" y="1335973"/>
                <a:ext cx="64080" cy="16920"/>
              </p14:xfrm>
            </p:contentPart>
          </mc:Choice>
          <mc:Fallback>
            <p:pic>
              <p:nvPicPr>
                <p:cNvPr id="23" name="Ink 22">
                  <a:extLst>
                    <a:ext uri="{FF2B5EF4-FFF2-40B4-BE49-F238E27FC236}">
                      <a16:creationId xmlns:a16="http://schemas.microsoft.com/office/drawing/2014/main" id="{F101A50E-1796-4A91-A133-CAC58D222E2A}"/>
                    </a:ext>
                  </a:extLst>
                </p:cNvPr>
                <p:cNvPicPr/>
                <p:nvPr/>
              </p:nvPicPr>
              <p:blipFill>
                <a:blip r:embed="rId57"/>
                <a:stretch>
                  <a:fillRect/>
                </a:stretch>
              </p:blipFill>
              <p:spPr>
                <a:xfrm>
                  <a:off x="7652893" y="1326973"/>
                  <a:ext cx="81720" cy="34560"/>
                </a:xfrm>
                <a:prstGeom prst="rect">
                  <a:avLst/>
                </a:prstGeom>
              </p:spPr>
            </p:pic>
          </mc:Fallback>
        </mc:AlternateContent>
        <mc:AlternateContent xmlns:mc="http://schemas.openxmlformats.org/markup-compatibility/2006">
          <mc:Choice xmlns:p14="http://schemas.microsoft.com/office/powerpoint/2010/main" Requires="p14">
            <p:contentPart p14:bwMode="auto" r:id="rId58">
              <p14:nvContentPartPr>
                <p14:cNvPr id="40" name="Ink 39">
                  <a:extLst>
                    <a:ext uri="{FF2B5EF4-FFF2-40B4-BE49-F238E27FC236}">
                      <a16:creationId xmlns:a16="http://schemas.microsoft.com/office/drawing/2014/main" id="{47389172-B8F3-4449-8AAE-6073E3F68DB6}"/>
                    </a:ext>
                  </a:extLst>
                </p14:cNvPr>
                <p14:cNvContentPartPr/>
                <p14:nvPr/>
              </p14:nvContentPartPr>
              <p14:xfrm>
                <a:off x="7648933" y="1935013"/>
                <a:ext cx="217440" cy="227160"/>
              </p14:xfrm>
            </p:contentPart>
          </mc:Choice>
          <mc:Fallback>
            <p:pic>
              <p:nvPicPr>
                <p:cNvPr id="40" name="Ink 39">
                  <a:extLst>
                    <a:ext uri="{FF2B5EF4-FFF2-40B4-BE49-F238E27FC236}">
                      <a16:creationId xmlns:a16="http://schemas.microsoft.com/office/drawing/2014/main" id="{47389172-B8F3-4449-8AAE-6073E3F68DB6}"/>
                    </a:ext>
                  </a:extLst>
                </p:cNvPr>
                <p:cNvPicPr/>
                <p:nvPr/>
              </p:nvPicPr>
              <p:blipFill>
                <a:blip r:embed="rId59"/>
                <a:stretch>
                  <a:fillRect/>
                </a:stretch>
              </p:blipFill>
              <p:spPr>
                <a:xfrm>
                  <a:off x="7640293" y="1926013"/>
                  <a:ext cx="235080" cy="244800"/>
                </a:xfrm>
                <a:prstGeom prst="rect">
                  <a:avLst/>
                </a:prstGeom>
              </p:spPr>
            </p:pic>
          </mc:Fallback>
        </mc:AlternateContent>
        <mc:AlternateContent xmlns:mc="http://schemas.openxmlformats.org/markup-compatibility/2006">
          <mc:Choice xmlns:p14="http://schemas.microsoft.com/office/powerpoint/2010/main" Requires="p14">
            <p:contentPart p14:bwMode="auto" r:id="rId60">
              <p14:nvContentPartPr>
                <p14:cNvPr id="41" name="Ink 40">
                  <a:extLst>
                    <a:ext uri="{FF2B5EF4-FFF2-40B4-BE49-F238E27FC236}">
                      <a16:creationId xmlns:a16="http://schemas.microsoft.com/office/drawing/2014/main" id="{B488D3D9-7BA1-4C0B-9F49-0D34D3E199C7}"/>
                    </a:ext>
                  </a:extLst>
                </p14:cNvPr>
                <p14:cNvContentPartPr/>
                <p14:nvPr/>
              </p14:nvContentPartPr>
              <p14:xfrm>
                <a:off x="7692853" y="1954093"/>
                <a:ext cx="21960" cy="49320"/>
              </p14:xfrm>
            </p:contentPart>
          </mc:Choice>
          <mc:Fallback>
            <p:pic>
              <p:nvPicPr>
                <p:cNvPr id="41" name="Ink 40">
                  <a:extLst>
                    <a:ext uri="{FF2B5EF4-FFF2-40B4-BE49-F238E27FC236}">
                      <a16:creationId xmlns:a16="http://schemas.microsoft.com/office/drawing/2014/main" id="{B488D3D9-7BA1-4C0B-9F49-0D34D3E199C7}"/>
                    </a:ext>
                  </a:extLst>
                </p:cNvPr>
                <p:cNvPicPr/>
                <p:nvPr/>
              </p:nvPicPr>
              <p:blipFill>
                <a:blip r:embed="rId61"/>
                <a:stretch>
                  <a:fillRect/>
                </a:stretch>
              </p:blipFill>
              <p:spPr>
                <a:xfrm>
                  <a:off x="7683853" y="1945453"/>
                  <a:ext cx="39600" cy="66960"/>
                </a:xfrm>
                <a:prstGeom prst="rect">
                  <a:avLst/>
                </a:prstGeom>
              </p:spPr>
            </p:pic>
          </mc:Fallback>
        </mc:AlternateContent>
        <mc:AlternateContent xmlns:mc="http://schemas.openxmlformats.org/markup-compatibility/2006">
          <mc:Choice xmlns:p14="http://schemas.microsoft.com/office/powerpoint/2010/main" Requires="p14">
            <p:contentPart p14:bwMode="auto" r:id="rId62">
              <p14:nvContentPartPr>
                <p14:cNvPr id="42" name="Ink 41">
                  <a:extLst>
                    <a:ext uri="{FF2B5EF4-FFF2-40B4-BE49-F238E27FC236}">
                      <a16:creationId xmlns:a16="http://schemas.microsoft.com/office/drawing/2014/main" id="{331049B2-A53E-4687-9573-D7C3CB5AF093}"/>
                    </a:ext>
                  </a:extLst>
                </p14:cNvPr>
                <p14:cNvContentPartPr/>
                <p14:nvPr/>
              </p14:nvContentPartPr>
              <p14:xfrm>
                <a:off x="7730293" y="1806493"/>
                <a:ext cx="100800" cy="62640"/>
              </p14:xfrm>
            </p:contentPart>
          </mc:Choice>
          <mc:Fallback>
            <p:pic>
              <p:nvPicPr>
                <p:cNvPr id="42" name="Ink 41">
                  <a:extLst>
                    <a:ext uri="{FF2B5EF4-FFF2-40B4-BE49-F238E27FC236}">
                      <a16:creationId xmlns:a16="http://schemas.microsoft.com/office/drawing/2014/main" id="{331049B2-A53E-4687-9573-D7C3CB5AF093}"/>
                    </a:ext>
                  </a:extLst>
                </p:cNvPr>
                <p:cNvPicPr/>
                <p:nvPr/>
              </p:nvPicPr>
              <p:blipFill>
                <a:blip r:embed="rId63"/>
                <a:stretch>
                  <a:fillRect/>
                </a:stretch>
              </p:blipFill>
              <p:spPr>
                <a:xfrm>
                  <a:off x="7721653" y="1797853"/>
                  <a:ext cx="118440" cy="80280"/>
                </a:xfrm>
                <a:prstGeom prst="rect">
                  <a:avLst/>
                </a:prstGeom>
              </p:spPr>
            </p:pic>
          </mc:Fallback>
        </mc:AlternateContent>
        <mc:AlternateContent xmlns:mc="http://schemas.openxmlformats.org/markup-compatibility/2006">
          <mc:Choice xmlns:p14="http://schemas.microsoft.com/office/powerpoint/2010/main" Requires="p14">
            <p:contentPart p14:bwMode="auto" r:id="rId64">
              <p14:nvContentPartPr>
                <p14:cNvPr id="43" name="Ink 42">
                  <a:extLst>
                    <a:ext uri="{FF2B5EF4-FFF2-40B4-BE49-F238E27FC236}">
                      <a16:creationId xmlns:a16="http://schemas.microsoft.com/office/drawing/2014/main" id="{2B4455B2-2292-480A-B728-B582562D63BA}"/>
                    </a:ext>
                  </a:extLst>
                </p14:cNvPr>
                <p14:cNvContentPartPr/>
                <p14:nvPr/>
              </p14:nvContentPartPr>
              <p14:xfrm>
                <a:off x="7929733" y="1845013"/>
                <a:ext cx="181080" cy="247320"/>
              </p14:xfrm>
            </p:contentPart>
          </mc:Choice>
          <mc:Fallback>
            <p:pic>
              <p:nvPicPr>
                <p:cNvPr id="43" name="Ink 42">
                  <a:extLst>
                    <a:ext uri="{FF2B5EF4-FFF2-40B4-BE49-F238E27FC236}">
                      <a16:creationId xmlns:a16="http://schemas.microsoft.com/office/drawing/2014/main" id="{2B4455B2-2292-480A-B728-B582562D63BA}"/>
                    </a:ext>
                  </a:extLst>
                </p:cNvPr>
                <p:cNvPicPr/>
                <p:nvPr/>
              </p:nvPicPr>
              <p:blipFill>
                <a:blip r:embed="rId65"/>
                <a:stretch>
                  <a:fillRect/>
                </a:stretch>
              </p:blipFill>
              <p:spPr>
                <a:xfrm>
                  <a:off x="7921093" y="1836373"/>
                  <a:ext cx="198720" cy="264960"/>
                </a:xfrm>
                <a:prstGeom prst="rect">
                  <a:avLst/>
                </a:prstGeom>
              </p:spPr>
            </p:pic>
          </mc:Fallback>
        </mc:AlternateContent>
        <mc:AlternateContent xmlns:mc="http://schemas.openxmlformats.org/markup-compatibility/2006">
          <mc:Choice xmlns:p14="http://schemas.microsoft.com/office/powerpoint/2010/main" Requires="p14">
            <p:contentPart p14:bwMode="auto" r:id="rId66">
              <p14:nvContentPartPr>
                <p14:cNvPr id="44" name="Ink 43">
                  <a:extLst>
                    <a:ext uri="{FF2B5EF4-FFF2-40B4-BE49-F238E27FC236}">
                      <a16:creationId xmlns:a16="http://schemas.microsoft.com/office/drawing/2014/main" id="{2D89D738-80C4-47F9-BFDB-C9ED8BE3BBBE}"/>
                    </a:ext>
                  </a:extLst>
                </p14:cNvPr>
                <p14:cNvContentPartPr/>
                <p14:nvPr/>
              </p14:nvContentPartPr>
              <p14:xfrm>
                <a:off x="8035573" y="1958053"/>
                <a:ext cx="16560" cy="82440"/>
              </p14:xfrm>
            </p:contentPart>
          </mc:Choice>
          <mc:Fallback>
            <p:pic>
              <p:nvPicPr>
                <p:cNvPr id="44" name="Ink 43">
                  <a:extLst>
                    <a:ext uri="{FF2B5EF4-FFF2-40B4-BE49-F238E27FC236}">
                      <a16:creationId xmlns:a16="http://schemas.microsoft.com/office/drawing/2014/main" id="{2D89D738-80C4-47F9-BFDB-C9ED8BE3BBBE}"/>
                    </a:ext>
                  </a:extLst>
                </p:cNvPr>
                <p:cNvPicPr/>
                <p:nvPr/>
              </p:nvPicPr>
              <p:blipFill>
                <a:blip r:embed="rId67"/>
                <a:stretch>
                  <a:fillRect/>
                </a:stretch>
              </p:blipFill>
              <p:spPr>
                <a:xfrm>
                  <a:off x="8026933" y="1949413"/>
                  <a:ext cx="34200" cy="100080"/>
                </a:xfrm>
                <a:prstGeom prst="rect">
                  <a:avLst/>
                </a:prstGeom>
              </p:spPr>
            </p:pic>
          </mc:Fallback>
        </mc:AlternateContent>
        <mc:AlternateContent xmlns:mc="http://schemas.openxmlformats.org/markup-compatibility/2006">
          <mc:Choice xmlns:p14="http://schemas.microsoft.com/office/powerpoint/2010/main" Requires="p14">
            <p:contentPart p14:bwMode="auto" r:id="rId68">
              <p14:nvContentPartPr>
                <p14:cNvPr id="45" name="Ink 44">
                  <a:extLst>
                    <a:ext uri="{FF2B5EF4-FFF2-40B4-BE49-F238E27FC236}">
                      <a16:creationId xmlns:a16="http://schemas.microsoft.com/office/drawing/2014/main" id="{6D8DAD83-2FB2-47C9-954A-943F347E79E3}"/>
                    </a:ext>
                  </a:extLst>
                </p14:cNvPr>
                <p14:cNvContentPartPr/>
                <p14:nvPr/>
              </p14:nvContentPartPr>
              <p14:xfrm>
                <a:off x="8182453" y="1775533"/>
                <a:ext cx="186480" cy="216360"/>
              </p14:xfrm>
            </p:contentPart>
          </mc:Choice>
          <mc:Fallback>
            <p:pic>
              <p:nvPicPr>
                <p:cNvPr id="45" name="Ink 44">
                  <a:extLst>
                    <a:ext uri="{FF2B5EF4-FFF2-40B4-BE49-F238E27FC236}">
                      <a16:creationId xmlns:a16="http://schemas.microsoft.com/office/drawing/2014/main" id="{6D8DAD83-2FB2-47C9-954A-943F347E79E3}"/>
                    </a:ext>
                  </a:extLst>
                </p:cNvPr>
                <p:cNvPicPr/>
                <p:nvPr/>
              </p:nvPicPr>
              <p:blipFill>
                <a:blip r:embed="rId69"/>
                <a:stretch>
                  <a:fillRect/>
                </a:stretch>
              </p:blipFill>
              <p:spPr>
                <a:xfrm>
                  <a:off x="8173453" y="1766893"/>
                  <a:ext cx="204120" cy="234000"/>
                </a:xfrm>
                <a:prstGeom prst="rect">
                  <a:avLst/>
                </a:prstGeom>
              </p:spPr>
            </p:pic>
          </mc:Fallback>
        </mc:AlternateContent>
        <mc:AlternateContent xmlns:mc="http://schemas.openxmlformats.org/markup-compatibility/2006">
          <mc:Choice xmlns:p14="http://schemas.microsoft.com/office/powerpoint/2010/main" Requires="p14">
            <p:contentPart p14:bwMode="auto" r:id="rId70">
              <p14:nvContentPartPr>
                <p14:cNvPr id="46" name="Ink 45">
                  <a:extLst>
                    <a:ext uri="{FF2B5EF4-FFF2-40B4-BE49-F238E27FC236}">
                      <a16:creationId xmlns:a16="http://schemas.microsoft.com/office/drawing/2014/main" id="{66C14810-4859-4CFB-B9E3-9B4F17643D7E}"/>
                    </a:ext>
                  </a:extLst>
                </p14:cNvPr>
                <p14:cNvContentPartPr/>
                <p14:nvPr/>
              </p14:nvContentPartPr>
              <p14:xfrm>
                <a:off x="8296573" y="1802173"/>
                <a:ext cx="11520" cy="116640"/>
              </p14:xfrm>
            </p:contentPart>
          </mc:Choice>
          <mc:Fallback>
            <p:pic>
              <p:nvPicPr>
                <p:cNvPr id="46" name="Ink 45">
                  <a:extLst>
                    <a:ext uri="{FF2B5EF4-FFF2-40B4-BE49-F238E27FC236}">
                      <a16:creationId xmlns:a16="http://schemas.microsoft.com/office/drawing/2014/main" id="{66C14810-4859-4CFB-B9E3-9B4F17643D7E}"/>
                    </a:ext>
                  </a:extLst>
                </p:cNvPr>
                <p:cNvPicPr/>
                <p:nvPr/>
              </p:nvPicPr>
              <p:blipFill>
                <a:blip r:embed="rId71"/>
                <a:stretch>
                  <a:fillRect/>
                </a:stretch>
              </p:blipFill>
              <p:spPr>
                <a:xfrm>
                  <a:off x="8287573" y="1793533"/>
                  <a:ext cx="29160" cy="134280"/>
                </a:xfrm>
                <a:prstGeom prst="rect">
                  <a:avLst/>
                </a:prstGeom>
              </p:spPr>
            </p:pic>
          </mc:Fallback>
        </mc:AlternateContent>
        <mc:AlternateContent xmlns:mc="http://schemas.openxmlformats.org/markup-compatibility/2006">
          <mc:Choice xmlns:p14="http://schemas.microsoft.com/office/powerpoint/2010/main" Requires="p14">
            <p:contentPart p14:bwMode="auto" r:id="rId72">
              <p14:nvContentPartPr>
                <p14:cNvPr id="47" name="Ink 46">
                  <a:extLst>
                    <a:ext uri="{FF2B5EF4-FFF2-40B4-BE49-F238E27FC236}">
                      <a16:creationId xmlns:a16="http://schemas.microsoft.com/office/drawing/2014/main" id="{4E59863A-1C63-4DF1-A46C-D1DFA1B5D691}"/>
                    </a:ext>
                  </a:extLst>
                </p14:cNvPr>
                <p14:cNvContentPartPr/>
                <p14:nvPr/>
              </p14:nvContentPartPr>
              <p14:xfrm>
                <a:off x="8384413" y="1747093"/>
                <a:ext cx="154440" cy="285480"/>
              </p14:xfrm>
            </p:contentPart>
          </mc:Choice>
          <mc:Fallback>
            <p:pic>
              <p:nvPicPr>
                <p:cNvPr id="47" name="Ink 46">
                  <a:extLst>
                    <a:ext uri="{FF2B5EF4-FFF2-40B4-BE49-F238E27FC236}">
                      <a16:creationId xmlns:a16="http://schemas.microsoft.com/office/drawing/2014/main" id="{4E59863A-1C63-4DF1-A46C-D1DFA1B5D691}"/>
                    </a:ext>
                  </a:extLst>
                </p:cNvPr>
                <p:cNvPicPr/>
                <p:nvPr/>
              </p:nvPicPr>
              <p:blipFill>
                <a:blip r:embed="rId73"/>
                <a:stretch>
                  <a:fillRect/>
                </a:stretch>
              </p:blipFill>
              <p:spPr>
                <a:xfrm>
                  <a:off x="8375413" y="1738453"/>
                  <a:ext cx="172080" cy="303120"/>
                </a:xfrm>
                <a:prstGeom prst="rect">
                  <a:avLst/>
                </a:prstGeom>
              </p:spPr>
            </p:pic>
          </mc:Fallback>
        </mc:AlternateContent>
        <mc:AlternateContent xmlns:mc="http://schemas.openxmlformats.org/markup-compatibility/2006">
          <mc:Choice xmlns:p14="http://schemas.microsoft.com/office/powerpoint/2010/main" Requires="p14">
            <p:contentPart p14:bwMode="auto" r:id="rId74">
              <p14:nvContentPartPr>
                <p14:cNvPr id="54" name="Ink 53">
                  <a:extLst>
                    <a:ext uri="{FF2B5EF4-FFF2-40B4-BE49-F238E27FC236}">
                      <a16:creationId xmlns:a16="http://schemas.microsoft.com/office/drawing/2014/main" id="{D3D90DFF-42C0-4D6F-8832-939D23C64A25}"/>
                    </a:ext>
                  </a:extLst>
                </p14:cNvPr>
                <p14:cNvContentPartPr/>
                <p14:nvPr/>
              </p14:nvContentPartPr>
              <p14:xfrm>
                <a:off x="9299533" y="1633693"/>
                <a:ext cx="82800" cy="241560"/>
              </p14:xfrm>
            </p:contentPart>
          </mc:Choice>
          <mc:Fallback>
            <p:pic>
              <p:nvPicPr>
                <p:cNvPr id="54" name="Ink 53">
                  <a:extLst>
                    <a:ext uri="{FF2B5EF4-FFF2-40B4-BE49-F238E27FC236}">
                      <a16:creationId xmlns:a16="http://schemas.microsoft.com/office/drawing/2014/main" id="{D3D90DFF-42C0-4D6F-8832-939D23C64A25}"/>
                    </a:ext>
                  </a:extLst>
                </p:cNvPr>
                <p:cNvPicPr/>
                <p:nvPr/>
              </p:nvPicPr>
              <p:blipFill>
                <a:blip r:embed="rId75"/>
                <a:stretch>
                  <a:fillRect/>
                </a:stretch>
              </p:blipFill>
              <p:spPr>
                <a:xfrm>
                  <a:off x="9290893" y="1624693"/>
                  <a:ext cx="100440" cy="259200"/>
                </a:xfrm>
                <a:prstGeom prst="rect">
                  <a:avLst/>
                </a:prstGeom>
              </p:spPr>
            </p:pic>
          </mc:Fallback>
        </mc:AlternateContent>
        <mc:AlternateContent xmlns:mc="http://schemas.openxmlformats.org/markup-compatibility/2006">
          <mc:Choice xmlns:p14="http://schemas.microsoft.com/office/powerpoint/2010/main" Requires="p14">
            <p:contentPart p14:bwMode="auto" r:id="rId76">
              <p14:nvContentPartPr>
                <p14:cNvPr id="56" name="Ink 55">
                  <a:extLst>
                    <a:ext uri="{FF2B5EF4-FFF2-40B4-BE49-F238E27FC236}">
                      <a16:creationId xmlns:a16="http://schemas.microsoft.com/office/drawing/2014/main" id="{CC61F386-1F23-4E32-BED4-CB88327E297E}"/>
                    </a:ext>
                  </a:extLst>
                </p14:cNvPr>
                <p14:cNvContentPartPr/>
                <p14:nvPr/>
              </p14:nvContentPartPr>
              <p14:xfrm>
                <a:off x="9436693" y="1635133"/>
                <a:ext cx="297720" cy="292680"/>
              </p14:xfrm>
            </p:contentPart>
          </mc:Choice>
          <mc:Fallback>
            <p:pic>
              <p:nvPicPr>
                <p:cNvPr id="56" name="Ink 55">
                  <a:extLst>
                    <a:ext uri="{FF2B5EF4-FFF2-40B4-BE49-F238E27FC236}">
                      <a16:creationId xmlns:a16="http://schemas.microsoft.com/office/drawing/2014/main" id="{CC61F386-1F23-4E32-BED4-CB88327E297E}"/>
                    </a:ext>
                  </a:extLst>
                </p:cNvPr>
                <p:cNvPicPr/>
                <p:nvPr/>
              </p:nvPicPr>
              <p:blipFill>
                <a:blip r:embed="rId77"/>
                <a:stretch>
                  <a:fillRect/>
                </a:stretch>
              </p:blipFill>
              <p:spPr>
                <a:xfrm>
                  <a:off x="9427693" y="1626493"/>
                  <a:ext cx="315360" cy="310320"/>
                </a:xfrm>
                <a:prstGeom prst="rect">
                  <a:avLst/>
                </a:prstGeom>
              </p:spPr>
            </p:pic>
          </mc:Fallback>
        </mc:AlternateContent>
        <mc:AlternateContent xmlns:mc="http://schemas.openxmlformats.org/markup-compatibility/2006">
          <mc:Choice xmlns:p14="http://schemas.microsoft.com/office/powerpoint/2010/main" Requires="p14">
            <p:contentPart p14:bwMode="auto" r:id="rId78">
              <p14:nvContentPartPr>
                <p14:cNvPr id="58" name="Ink 57">
                  <a:extLst>
                    <a:ext uri="{FF2B5EF4-FFF2-40B4-BE49-F238E27FC236}">
                      <a16:creationId xmlns:a16="http://schemas.microsoft.com/office/drawing/2014/main" id="{6A63521F-8594-4D1B-93BF-3C20BA9D7148}"/>
                    </a:ext>
                  </a:extLst>
                </p14:cNvPr>
                <p14:cNvContentPartPr/>
                <p14:nvPr/>
              </p14:nvContentPartPr>
              <p14:xfrm>
                <a:off x="9641533" y="1787413"/>
                <a:ext cx="77040" cy="99000"/>
              </p14:xfrm>
            </p:contentPart>
          </mc:Choice>
          <mc:Fallback>
            <p:pic>
              <p:nvPicPr>
                <p:cNvPr id="58" name="Ink 57">
                  <a:extLst>
                    <a:ext uri="{FF2B5EF4-FFF2-40B4-BE49-F238E27FC236}">
                      <a16:creationId xmlns:a16="http://schemas.microsoft.com/office/drawing/2014/main" id="{6A63521F-8594-4D1B-93BF-3C20BA9D7148}"/>
                    </a:ext>
                  </a:extLst>
                </p:cNvPr>
                <p:cNvPicPr/>
                <p:nvPr/>
              </p:nvPicPr>
              <p:blipFill>
                <a:blip r:embed="rId79"/>
                <a:stretch>
                  <a:fillRect/>
                </a:stretch>
              </p:blipFill>
              <p:spPr>
                <a:xfrm>
                  <a:off x="9632533" y="1778413"/>
                  <a:ext cx="94680" cy="116640"/>
                </a:xfrm>
                <a:prstGeom prst="rect">
                  <a:avLst/>
                </a:prstGeom>
              </p:spPr>
            </p:pic>
          </mc:Fallback>
        </mc:AlternateContent>
        <mc:AlternateContent xmlns:mc="http://schemas.openxmlformats.org/markup-compatibility/2006">
          <mc:Choice xmlns:p14="http://schemas.microsoft.com/office/powerpoint/2010/main" Requires="p14">
            <p:contentPart p14:bwMode="auto" r:id="rId80">
              <p14:nvContentPartPr>
                <p14:cNvPr id="70" name="Ink 69">
                  <a:extLst>
                    <a:ext uri="{FF2B5EF4-FFF2-40B4-BE49-F238E27FC236}">
                      <a16:creationId xmlns:a16="http://schemas.microsoft.com/office/drawing/2014/main" id="{B2C0A56B-56F8-4612-BBE6-2EC65580E6C5}"/>
                    </a:ext>
                  </a:extLst>
                </p14:cNvPr>
                <p14:cNvContentPartPr/>
                <p14:nvPr/>
              </p14:nvContentPartPr>
              <p14:xfrm>
                <a:off x="7661173" y="2351173"/>
                <a:ext cx="231840" cy="212760"/>
              </p14:xfrm>
            </p:contentPart>
          </mc:Choice>
          <mc:Fallback>
            <p:pic>
              <p:nvPicPr>
                <p:cNvPr id="70" name="Ink 69">
                  <a:extLst>
                    <a:ext uri="{FF2B5EF4-FFF2-40B4-BE49-F238E27FC236}">
                      <a16:creationId xmlns:a16="http://schemas.microsoft.com/office/drawing/2014/main" id="{B2C0A56B-56F8-4612-BBE6-2EC65580E6C5}"/>
                    </a:ext>
                  </a:extLst>
                </p:cNvPr>
                <p:cNvPicPr/>
                <p:nvPr/>
              </p:nvPicPr>
              <p:blipFill>
                <a:blip r:embed="rId81"/>
                <a:stretch>
                  <a:fillRect/>
                </a:stretch>
              </p:blipFill>
              <p:spPr>
                <a:xfrm>
                  <a:off x="7652533" y="2342173"/>
                  <a:ext cx="249480" cy="230400"/>
                </a:xfrm>
                <a:prstGeom prst="rect">
                  <a:avLst/>
                </a:prstGeom>
              </p:spPr>
            </p:pic>
          </mc:Fallback>
        </mc:AlternateContent>
        <mc:AlternateContent xmlns:mc="http://schemas.openxmlformats.org/markup-compatibility/2006">
          <mc:Choice xmlns:p14="http://schemas.microsoft.com/office/powerpoint/2010/main" Requires="p14">
            <p:contentPart p14:bwMode="auto" r:id="rId82">
              <p14:nvContentPartPr>
                <p14:cNvPr id="71" name="Ink 70">
                  <a:extLst>
                    <a:ext uri="{FF2B5EF4-FFF2-40B4-BE49-F238E27FC236}">
                      <a16:creationId xmlns:a16="http://schemas.microsoft.com/office/drawing/2014/main" id="{D304586E-90FC-4E66-B0A1-FEABAED1F930}"/>
                    </a:ext>
                  </a:extLst>
                </p14:cNvPr>
                <p14:cNvContentPartPr/>
                <p14:nvPr/>
              </p14:nvContentPartPr>
              <p14:xfrm>
                <a:off x="7814533" y="2467813"/>
                <a:ext cx="16560" cy="107280"/>
              </p14:xfrm>
            </p:contentPart>
          </mc:Choice>
          <mc:Fallback>
            <p:pic>
              <p:nvPicPr>
                <p:cNvPr id="71" name="Ink 70">
                  <a:extLst>
                    <a:ext uri="{FF2B5EF4-FFF2-40B4-BE49-F238E27FC236}">
                      <a16:creationId xmlns:a16="http://schemas.microsoft.com/office/drawing/2014/main" id="{D304586E-90FC-4E66-B0A1-FEABAED1F930}"/>
                    </a:ext>
                  </a:extLst>
                </p:cNvPr>
                <p:cNvPicPr/>
                <p:nvPr/>
              </p:nvPicPr>
              <p:blipFill>
                <a:blip r:embed="rId83"/>
                <a:stretch>
                  <a:fillRect/>
                </a:stretch>
              </p:blipFill>
              <p:spPr>
                <a:xfrm>
                  <a:off x="7805533" y="2458813"/>
                  <a:ext cx="34200" cy="124920"/>
                </a:xfrm>
                <a:prstGeom prst="rect">
                  <a:avLst/>
                </a:prstGeom>
              </p:spPr>
            </p:pic>
          </mc:Fallback>
        </mc:AlternateContent>
        <mc:AlternateContent xmlns:mc="http://schemas.openxmlformats.org/markup-compatibility/2006">
          <mc:Choice xmlns:p14="http://schemas.microsoft.com/office/powerpoint/2010/main" Requires="p14">
            <p:contentPart p14:bwMode="auto" r:id="rId84">
              <p14:nvContentPartPr>
                <p14:cNvPr id="73" name="Ink 72">
                  <a:extLst>
                    <a:ext uri="{FF2B5EF4-FFF2-40B4-BE49-F238E27FC236}">
                      <a16:creationId xmlns:a16="http://schemas.microsoft.com/office/drawing/2014/main" id="{5284B05C-17C5-467B-ADC7-367CAE195086}"/>
                    </a:ext>
                  </a:extLst>
                </p14:cNvPr>
                <p14:cNvContentPartPr/>
                <p14:nvPr/>
              </p14:nvContentPartPr>
              <p14:xfrm>
                <a:off x="7711933" y="2267653"/>
                <a:ext cx="12600" cy="101160"/>
              </p14:xfrm>
            </p:contentPart>
          </mc:Choice>
          <mc:Fallback>
            <p:pic>
              <p:nvPicPr>
                <p:cNvPr id="73" name="Ink 72">
                  <a:extLst>
                    <a:ext uri="{FF2B5EF4-FFF2-40B4-BE49-F238E27FC236}">
                      <a16:creationId xmlns:a16="http://schemas.microsoft.com/office/drawing/2014/main" id="{5284B05C-17C5-467B-ADC7-367CAE195086}"/>
                    </a:ext>
                  </a:extLst>
                </p:cNvPr>
                <p:cNvPicPr/>
                <p:nvPr/>
              </p:nvPicPr>
              <p:blipFill>
                <a:blip r:embed="rId85"/>
                <a:stretch>
                  <a:fillRect/>
                </a:stretch>
              </p:blipFill>
              <p:spPr>
                <a:xfrm>
                  <a:off x="7702933" y="2258653"/>
                  <a:ext cx="30240" cy="118800"/>
                </a:xfrm>
                <a:prstGeom prst="rect">
                  <a:avLst/>
                </a:prstGeom>
              </p:spPr>
            </p:pic>
          </mc:Fallback>
        </mc:AlternateContent>
        <mc:AlternateContent xmlns:mc="http://schemas.openxmlformats.org/markup-compatibility/2006">
          <mc:Choice xmlns:p14="http://schemas.microsoft.com/office/powerpoint/2010/main" Requires="p14">
            <p:contentPart p14:bwMode="auto" r:id="rId86">
              <p14:nvContentPartPr>
                <p14:cNvPr id="76" name="Ink 75">
                  <a:extLst>
                    <a:ext uri="{FF2B5EF4-FFF2-40B4-BE49-F238E27FC236}">
                      <a16:creationId xmlns:a16="http://schemas.microsoft.com/office/drawing/2014/main" id="{A66CC113-23D9-4410-959F-896812BB3428}"/>
                    </a:ext>
                  </a:extLst>
                </p14:cNvPr>
                <p14:cNvContentPartPr/>
                <p14:nvPr/>
              </p14:nvContentPartPr>
              <p14:xfrm>
                <a:off x="8086693" y="2251093"/>
                <a:ext cx="224280" cy="222840"/>
              </p14:xfrm>
            </p:contentPart>
          </mc:Choice>
          <mc:Fallback>
            <p:pic>
              <p:nvPicPr>
                <p:cNvPr id="76" name="Ink 75">
                  <a:extLst>
                    <a:ext uri="{FF2B5EF4-FFF2-40B4-BE49-F238E27FC236}">
                      <a16:creationId xmlns:a16="http://schemas.microsoft.com/office/drawing/2014/main" id="{A66CC113-23D9-4410-959F-896812BB3428}"/>
                    </a:ext>
                  </a:extLst>
                </p:cNvPr>
                <p:cNvPicPr/>
                <p:nvPr/>
              </p:nvPicPr>
              <p:blipFill>
                <a:blip r:embed="rId87"/>
                <a:stretch>
                  <a:fillRect/>
                </a:stretch>
              </p:blipFill>
              <p:spPr>
                <a:xfrm>
                  <a:off x="8077693" y="2242093"/>
                  <a:ext cx="241920" cy="240480"/>
                </a:xfrm>
                <a:prstGeom prst="rect">
                  <a:avLst/>
                </a:prstGeom>
              </p:spPr>
            </p:pic>
          </mc:Fallback>
        </mc:AlternateContent>
        <mc:AlternateContent xmlns:mc="http://schemas.openxmlformats.org/markup-compatibility/2006">
          <mc:Choice xmlns:p14="http://schemas.microsoft.com/office/powerpoint/2010/main" Requires="p14">
            <p:contentPart p14:bwMode="auto" r:id="rId88">
              <p14:nvContentPartPr>
                <p14:cNvPr id="77" name="Ink 76">
                  <a:extLst>
                    <a:ext uri="{FF2B5EF4-FFF2-40B4-BE49-F238E27FC236}">
                      <a16:creationId xmlns:a16="http://schemas.microsoft.com/office/drawing/2014/main" id="{5DF3BB70-27E3-49A1-BB26-A73EF8AF0A89}"/>
                    </a:ext>
                  </a:extLst>
                </p14:cNvPr>
                <p14:cNvContentPartPr/>
                <p14:nvPr/>
              </p14:nvContentPartPr>
              <p14:xfrm>
                <a:off x="8136013" y="2320213"/>
                <a:ext cx="239760" cy="259200"/>
              </p14:xfrm>
            </p:contentPart>
          </mc:Choice>
          <mc:Fallback>
            <p:pic>
              <p:nvPicPr>
                <p:cNvPr id="77" name="Ink 76">
                  <a:extLst>
                    <a:ext uri="{FF2B5EF4-FFF2-40B4-BE49-F238E27FC236}">
                      <a16:creationId xmlns:a16="http://schemas.microsoft.com/office/drawing/2014/main" id="{5DF3BB70-27E3-49A1-BB26-A73EF8AF0A89}"/>
                    </a:ext>
                  </a:extLst>
                </p:cNvPr>
                <p:cNvPicPr/>
                <p:nvPr/>
              </p:nvPicPr>
              <p:blipFill>
                <a:blip r:embed="rId89"/>
                <a:stretch>
                  <a:fillRect/>
                </a:stretch>
              </p:blipFill>
              <p:spPr>
                <a:xfrm>
                  <a:off x="8127013" y="2311213"/>
                  <a:ext cx="257400" cy="276840"/>
                </a:xfrm>
                <a:prstGeom prst="rect">
                  <a:avLst/>
                </a:prstGeom>
              </p:spPr>
            </p:pic>
          </mc:Fallback>
        </mc:AlternateContent>
        <mc:AlternateContent xmlns:mc="http://schemas.openxmlformats.org/markup-compatibility/2006">
          <mc:Choice xmlns:p14="http://schemas.microsoft.com/office/powerpoint/2010/main" Requires="p14">
            <p:contentPart p14:bwMode="auto" r:id="rId90">
              <p14:nvContentPartPr>
                <p14:cNvPr id="79" name="Ink 78">
                  <a:extLst>
                    <a:ext uri="{FF2B5EF4-FFF2-40B4-BE49-F238E27FC236}">
                      <a16:creationId xmlns:a16="http://schemas.microsoft.com/office/drawing/2014/main" id="{29F9CC08-43B5-4EA6-BD99-7E68DB57017B}"/>
                    </a:ext>
                  </a:extLst>
                </p14:cNvPr>
                <p14:cNvContentPartPr/>
                <p14:nvPr/>
              </p14:nvContentPartPr>
              <p14:xfrm>
                <a:off x="8505373" y="2260813"/>
                <a:ext cx="294840" cy="361440"/>
              </p14:xfrm>
            </p:contentPart>
          </mc:Choice>
          <mc:Fallback>
            <p:pic>
              <p:nvPicPr>
                <p:cNvPr id="79" name="Ink 78">
                  <a:extLst>
                    <a:ext uri="{FF2B5EF4-FFF2-40B4-BE49-F238E27FC236}">
                      <a16:creationId xmlns:a16="http://schemas.microsoft.com/office/drawing/2014/main" id="{29F9CC08-43B5-4EA6-BD99-7E68DB57017B}"/>
                    </a:ext>
                  </a:extLst>
                </p:cNvPr>
                <p:cNvPicPr/>
                <p:nvPr/>
              </p:nvPicPr>
              <p:blipFill>
                <a:blip r:embed="rId91"/>
                <a:stretch>
                  <a:fillRect/>
                </a:stretch>
              </p:blipFill>
              <p:spPr>
                <a:xfrm>
                  <a:off x="8496733" y="2251813"/>
                  <a:ext cx="312480" cy="379080"/>
                </a:xfrm>
                <a:prstGeom prst="rect">
                  <a:avLst/>
                </a:prstGeom>
              </p:spPr>
            </p:pic>
          </mc:Fallback>
        </mc:AlternateContent>
        <mc:AlternateContent xmlns:mc="http://schemas.openxmlformats.org/markup-compatibility/2006">
          <mc:Choice xmlns:p14="http://schemas.microsoft.com/office/powerpoint/2010/main" Requires="p14">
            <p:contentPart p14:bwMode="auto" r:id="rId92">
              <p14:nvContentPartPr>
                <p14:cNvPr id="80" name="Ink 79">
                  <a:extLst>
                    <a:ext uri="{FF2B5EF4-FFF2-40B4-BE49-F238E27FC236}">
                      <a16:creationId xmlns:a16="http://schemas.microsoft.com/office/drawing/2014/main" id="{4DD2EF84-F6C5-41FB-908F-7D03C7D2451E}"/>
                    </a:ext>
                  </a:extLst>
                </p14:cNvPr>
                <p14:cNvContentPartPr/>
                <p14:nvPr/>
              </p14:nvContentPartPr>
              <p14:xfrm>
                <a:off x="8544973" y="2255053"/>
                <a:ext cx="86040" cy="162000"/>
              </p14:xfrm>
            </p:contentPart>
          </mc:Choice>
          <mc:Fallback>
            <p:pic>
              <p:nvPicPr>
                <p:cNvPr id="80" name="Ink 79">
                  <a:extLst>
                    <a:ext uri="{FF2B5EF4-FFF2-40B4-BE49-F238E27FC236}">
                      <a16:creationId xmlns:a16="http://schemas.microsoft.com/office/drawing/2014/main" id="{4DD2EF84-F6C5-41FB-908F-7D03C7D2451E}"/>
                    </a:ext>
                  </a:extLst>
                </p:cNvPr>
                <p:cNvPicPr/>
                <p:nvPr/>
              </p:nvPicPr>
              <p:blipFill>
                <a:blip r:embed="rId93"/>
                <a:stretch>
                  <a:fillRect/>
                </a:stretch>
              </p:blipFill>
              <p:spPr>
                <a:xfrm>
                  <a:off x="8536333" y="2246053"/>
                  <a:ext cx="103680" cy="179640"/>
                </a:xfrm>
                <a:prstGeom prst="rect">
                  <a:avLst/>
                </a:prstGeom>
              </p:spPr>
            </p:pic>
          </mc:Fallback>
        </mc:AlternateContent>
        <mc:AlternateContent xmlns:mc="http://schemas.openxmlformats.org/markup-compatibility/2006">
          <mc:Choice xmlns:p14="http://schemas.microsoft.com/office/powerpoint/2010/main" Requires="p14">
            <p:contentPart p14:bwMode="auto" r:id="rId94">
              <p14:nvContentPartPr>
                <p14:cNvPr id="82" name="Ink 81">
                  <a:extLst>
                    <a:ext uri="{FF2B5EF4-FFF2-40B4-BE49-F238E27FC236}">
                      <a16:creationId xmlns:a16="http://schemas.microsoft.com/office/drawing/2014/main" id="{9821AC10-35C8-42D1-9808-BB393057104C}"/>
                    </a:ext>
                  </a:extLst>
                </p14:cNvPr>
                <p14:cNvContentPartPr/>
                <p14:nvPr/>
              </p14:nvContentPartPr>
              <p14:xfrm>
                <a:off x="8697613" y="2084773"/>
                <a:ext cx="137520" cy="109800"/>
              </p14:xfrm>
            </p:contentPart>
          </mc:Choice>
          <mc:Fallback>
            <p:pic>
              <p:nvPicPr>
                <p:cNvPr id="82" name="Ink 81">
                  <a:extLst>
                    <a:ext uri="{FF2B5EF4-FFF2-40B4-BE49-F238E27FC236}">
                      <a16:creationId xmlns:a16="http://schemas.microsoft.com/office/drawing/2014/main" id="{9821AC10-35C8-42D1-9808-BB393057104C}"/>
                    </a:ext>
                  </a:extLst>
                </p:cNvPr>
                <p:cNvPicPr/>
                <p:nvPr/>
              </p:nvPicPr>
              <p:blipFill>
                <a:blip r:embed="rId95"/>
                <a:stretch>
                  <a:fillRect/>
                </a:stretch>
              </p:blipFill>
              <p:spPr>
                <a:xfrm>
                  <a:off x="8688973" y="2075773"/>
                  <a:ext cx="155160" cy="127440"/>
                </a:xfrm>
                <a:prstGeom prst="rect">
                  <a:avLst/>
                </a:prstGeom>
              </p:spPr>
            </p:pic>
          </mc:Fallback>
        </mc:AlternateContent>
        <mc:AlternateContent xmlns:mc="http://schemas.openxmlformats.org/markup-compatibility/2006">
          <mc:Choice xmlns:p14="http://schemas.microsoft.com/office/powerpoint/2010/main" Requires="p14">
            <p:contentPart p14:bwMode="auto" r:id="rId96">
              <p14:nvContentPartPr>
                <p14:cNvPr id="84" name="Ink 83">
                  <a:extLst>
                    <a:ext uri="{FF2B5EF4-FFF2-40B4-BE49-F238E27FC236}">
                      <a16:creationId xmlns:a16="http://schemas.microsoft.com/office/drawing/2014/main" id="{B8D09A72-C1B6-4D50-B50A-465E40987CFE}"/>
                    </a:ext>
                  </a:extLst>
                </p14:cNvPr>
                <p14:cNvContentPartPr/>
                <p14:nvPr/>
              </p14:nvContentPartPr>
              <p14:xfrm>
                <a:off x="9000013" y="2224453"/>
                <a:ext cx="360720" cy="339840"/>
              </p14:xfrm>
            </p:contentPart>
          </mc:Choice>
          <mc:Fallback>
            <p:pic>
              <p:nvPicPr>
                <p:cNvPr id="84" name="Ink 83">
                  <a:extLst>
                    <a:ext uri="{FF2B5EF4-FFF2-40B4-BE49-F238E27FC236}">
                      <a16:creationId xmlns:a16="http://schemas.microsoft.com/office/drawing/2014/main" id="{B8D09A72-C1B6-4D50-B50A-465E40987CFE}"/>
                    </a:ext>
                  </a:extLst>
                </p:cNvPr>
                <p:cNvPicPr/>
                <p:nvPr/>
              </p:nvPicPr>
              <p:blipFill>
                <a:blip r:embed="rId97"/>
                <a:stretch>
                  <a:fillRect/>
                </a:stretch>
              </p:blipFill>
              <p:spPr>
                <a:xfrm>
                  <a:off x="8991373" y="2215453"/>
                  <a:ext cx="378360" cy="357480"/>
                </a:xfrm>
                <a:prstGeom prst="rect">
                  <a:avLst/>
                </a:prstGeom>
              </p:spPr>
            </p:pic>
          </mc:Fallback>
        </mc:AlternateContent>
        <mc:AlternateContent xmlns:mc="http://schemas.openxmlformats.org/markup-compatibility/2006">
          <mc:Choice xmlns:p14="http://schemas.microsoft.com/office/powerpoint/2010/main" Requires="p14">
            <p:contentPart p14:bwMode="auto" r:id="rId98">
              <p14:nvContentPartPr>
                <p14:cNvPr id="85" name="Ink 84">
                  <a:extLst>
                    <a:ext uri="{FF2B5EF4-FFF2-40B4-BE49-F238E27FC236}">
                      <a16:creationId xmlns:a16="http://schemas.microsoft.com/office/drawing/2014/main" id="{8E07235C-602F-401A-9CC2-6432C266D222}"/>
                    </a:ext>
                  </a:extLst>
                </p14:cNvPr>
                <p14:cNvContentPartPr/>
                <p14:nvPr/>
              </p14:nvContentPartPr>
              <p14:xfrm>
                <a:off x="9127813" y="2411293"/>
                <a:ext cx="28440" cy="136080"/>
              </p14:xfrm>
            </p:contentPart>
          </mc:Choice>
          <mc:Fallback>
            <p:pic>
              <p:nvPicPr>
                <p:cNvPr id="85" name="Ink 84">
                  <a:extLst>
                    <a:ext uri="{FF2B5EF4-FFF2-40B4-BE49-F238E27FC236}">
                      <a16:creationId xmlns:a16="http://schemas.microsoft.com/office/drawing/2014/main" id="{8E07235C-602F-401A-9CC2-6432C266D222}"/>
                    </a:ext>
                  </a:extLst>
                </p:cNvPr>
                <p:cNvPicPr/>
                <p:nvPr/>
              </p:nvPicPr>
              <p:blipFill>
                <a:blip r:embed="rId99"/>
                <a:stretch>
                  <a:fillRect/>
                </a:stretch>
              </p:blipFill>
              <p:spPr>
                <a:xfrm>
                  <a:off x="9118813" y="2402293"/>
                  <a:ext cx="46080" cy="153720"/>
                </a:xfrm>
                <a:prstGeom prst="rect">
                  <a:avLst/>
                </a:prstGeom>
              </p:spPr>
            </p:pic>
          </mc:Fallback>
        </mc:AlternateContent>
        <mc:AlternateContent xmlns:mc="http://schemas.openxmlformats.org/markup-compatibility/2006">
          <mc:Choice xmlns:p14="http://schemas.microsoft.com/office/powerpoint/2010/main" Requires="p14">
            <p:contentPart p14:bwMode="auto" r:id="rId100">
              <p14:nvContentPartPr>
                <p14:cNvPr id="86" name="Ink 85">
                  <a:extLst>
                    <a:ext uri="{FF2B5EF4-FFF2-40B4-BE49-F238E27FC236}">
                      <a16:creationId xmlns:a16="http://schemas.microsoft.com/office/drawing/2014/main" id="{0061F283-56D3-44FB-B7EA-C1A3AA89CA8A}"/>
                    </a:ext>
                  </a:extLst>
                </p14:cNvPr>
                <p14:cNvContentPartPr/>
                <p14:nvPr/>
              </p14:nvContentPartPr>
              <p14:xfrm>
                <a:off x="9072733" y="2143813"/>
                <a:ext cx="117360" cy="48600"/>
              </p14:xfrm>
            </p:contentPart>
          </mc:Choice>
          <mc:Fallback>
            <p:pic>
              <p:nvPicPr>
                <p:cNvPr id="86" name="Ink 85">
                  <a:extLst>
                    <a:ext uri="{FF2B5EF4-FFF2-40B4-BE49-F238E27FC236}">
                      <a16:creationId xmlns:a16="http://schemas.microsoft.com/office/drawing/2014/main" id="{0061F283-56D3-44FB-B7EA-C1A3AA89CA8A}"/>
                    </a:ext>
                  </a:extLst>
                </p:cNvPr>
                <p:cNvPicPr/>
                <p:nvPr/>
              </p:nvPicPr>
              <p:blipFill>
                <a:blip r:embed="rId101"/>
                <a:stretch>
                  <a:fillRect/>
                </a:stretch>
              </p:blipFill>
              <p:spPr>
                <a:xfrm>
                  <a:off x="9064093" y="2134813"/>
                  <a:ext cx="135000" cy="66240"/>
                </a:xfrm>
                <a:prstGeom prst="rect">
                  <a:avLst/>
                </a:prstGeom>
              </p:spPr>
            </p:pic>
          </mc:Fallback>
        </mc:AlternateContent>
        <mc:AlternateContent xmlns:mc="http://schemas.openxmlformats.org/markup-compatibility/2006">
          <mc:Choice xmlns:p14="http://schemas.microsoft.com/office/powerpoint/2010/main" Requires="p14">
            <p:contentPart p14:bwMode="auto" r:id="rId102">
              <p14:nvContentPartPr>
                <p14:cNvPr id="87" name="Ink 86">
                  <a:extLst>
                    <a:ext uri="{FF2B5EF4-FFF2-40B4-BE49-F238E27FC236}">
                      <a16:creationId xmlns:a16="http://schemas.microsoft.com/office/drawing/2014/main" id="{B0424AC4-B355-4BD6-BEB8-D3C7AD3FAC5E}"/>
                    </a:ext>
                  </a:extLst>
                </p14:cNvPr>
                <p14:cNvContentPartPr/>
                <p14:nvPr/>
              </p14:nvContentPartPr>
              <p14:xfrm>
                <a:off x="9048613" y="2066773"/>
                <a:ext cx="163800" cy="66240"/>
              </p14:xfrm>
            </p:contentPart>
          </mc:Choice>
          <mc:Fallback>
            <p:pic>
              <p:nvPicPr>
                <p:cNvPr id="87" name="Ink 86">
                  <a:extLst>
                    <a:ext uri="{FF2B5EF4-FFF2-40B4-BE49-F238E27FC236}">
                      <a16:creationId xmlns:a16="http://schemas.microsoft.com/office/drawing/2014/main" id="{B0424AC4-B355-4BD6-BEB8-D3C7AD3FAC5E}"/>
                    </a:ext>
                  </a:extLst>
                </p:cNvPr>
                <p:cNvPicPr/>
                <p:nvPr/>
              </p:nvPicPr>
              <p:blipFill>
                <a:blip r:embed="rId103"/>
                <a:stretch>
                  <a:fillRect/>
                </a:stretch>
              </p:blipFill>
              <p:spPr>
                <a:xfrm>
                  <a:off x="9039613" y="2058133"/>
                  <a:ext cx="181440" cy="83880"/>
                </a:xfrm>
                <a:prstGeom prst="rect">
                  <a:avLst/>
                </a:prstGeom>
              </p:spPr>
            </p:pic>
          </mc:Fallback>
        </mc:AlternateContent>
      </p:grpSp>
      <p:grpSp>
        <p:nvGrpSpPr>
          <p:cNvPr id="92" name="Group 91">
            <a:extLst>
              <a:ext uri="{FF2B5EF4-FFF2-40B4-BE49-F238E27FC236}">
                <a16:creationId xmlns:a16="http://schemas.microsoft.com/office/drawing/2014/main" id="{795E6F74-0D8B-4AE2-BCEB-E7296BDAF3EC}"/>
              </a:ext>
            </a:extLst>
          </p:cNvPr>
          <p:cNvGrpSpPr/>
          <p:nvPr/>
        </p:nvGrpSpPr>
        <p:grpSpPr>
          <a:xfrm>
            <a:off x="9480973" y="2258293"/>
            <a:ext cx="408240" cy="363600"/>
            <a:chOff x="9480973" y="2258293"/>
            <a:chExt cx="408240" cy="363600"/>
          </a:xfrm>
        </p:grpSpPr>
        <mc:AlternateContent xmlns:mc="http://schemas.openxmlformats.org/markup-compatibility/2006">
          <mc:Choice xmlns:p14="http://schemas.microsoft.com/office/powerpoint/2010/main" Requires="p14">
            <p:contentPart p14:bwMode="auto" r:id="rId104">
              <p14:nvContentPartPr>
                <p14:cNvPr id="90" name="Ink 89">
                  <a:extLst>
                    <a:ext uri="{FF2B5EF4-FFF2-40B4-BE49-F238E27FC236}">
                      <a16:creationId xmlns:a16="http://schemas.microsoft.com/office/drawing/2014/main" id="{9901D008-110C-43D6-A67C-F3D201248D44}"/>
                    </a:ext>
                  </a:extLst>
                </p14:cNvPr>
                <p14:cNvContentPartPr/>
                <p14:nvPr/>
              </p14:nvContentPartPr>
              <p14:xfrm>
                <a:off x="9480973" y="2258293"/>
                <a:ext cx="408240" cy="363600"/>
              </p14:xfrm>
            </p:contentPart>
          </mc:Choice>
          <mc:Fallback>
            <p:pic>
              <p:nvPicPr>
                <p:cNvPr id="90" name="Ink 89">
                  <a:extLst>
                    <a:ext uri="{FF2B5EF4-FFF2-40B4-BE49-F238E27FC236}">
                      <a16:creationId xmlns:a16="http://schemas.microsoft.com/office/drawing/2014/main" id="{9901D008-110C-43D6-A67C-F3D201248D44}"/>
                    </a:ext>
                  </a:extLst>
                </p:cNvPr>
                <p:cNvPicPr/>
                <p:nvPr/>
              </p:nvPicPr>
              <p:blipFill>
                <a:blip r:embed="rId105"/>
                <a:stretch>
                  <a:fillRect/>
                </a:stretch>
              </p:blipFill>
              <p:spPr>
                <a:xfrm>
                  <a:off x="9472333" y="2249653"/>
                  <a:ext cx="425880" cy="381240"/>
                </a:xfrm>
                <a:prstGeom prst="rect">
                  <a:avLst/>
                </a:prstGeom>
              </p:spPr>
            </p:pic>
          </mc:Fallback>
        </mc:AlternateContent>
        <mc:AlternateContent xmlns:mc="http://schemas.openxmlformats.org/markup-compatibility/2006">
          <mc:Choice xmlns:p14="http://schemas.microsoft.com/office/powerpoint/2010/main" Requires="p14">
            <p:contentPart p14:bwMode="auto" r:id="rId106">
              <p14:nvContentPartPr>
                <p14:cNvPr id="91" name="Ink 90">
                  <a:extLst>
                    <a:ext uri="{FF2B5EF4-FFF2-40B4-BE49-F238E27FC236}">
                      <a16:creationId xmlns:a16="http://schemas.microsoft.com/office/drawing/2014/main" id="{0E1BFF23-078A-46C9-9B23-267F6E4BE0B0}"/>
                    </a:ext>
                  </a:extLst>
                </p14:cNvPr>
                <p14:cNvContentPartPr/>
                <p14:nvPr/>
              </p14:nvContentPartPr>
              <p14:xfrm>
                <a:off x="9617773" y="2427853"/>
                <a:ext cx="23760" cy="128880"/>
              </p14:xfrm>
            </p:contentPart>
          </mc:Choice>
          <mc:Fallback>
            <p:pic>
              <p:nvPicPr>
                <p:cNvPr id="91" name="Ink 90">
                  <a:extLst>
                    <a:ext uri="{FF2B5EF4-FFF2-40B4-BE49-F238E27FC236}">
                      <a16:creationId xmlns:a16="http://schemas.microsoft.com/office/drawing/2014/main" id="{0E1BFF23-078A-46C9-9B23-267F6E4BE0B0}"/>
                    </a:ext>
                  </a:extLst>
                </p:cNvPr>
                <p:cNvPicPr/>
                <p:nvPr/>
              </p:nvPicPr>
              <p:blipFill>
                <a:blip r:embed="rId107"/>
                <a:stretch>
                  <a:fillRect/>
                </a:stretch>
              </p:blipFill>
              <p:spPr>
                <a:xfrm>
                  <a:off x="9609133" y="2419213"/>
                  <a:ext cx="41400" cy="146520"/>
                </a:xfrm>
                <a:prstGeom prst="rect">
                  <a:avLst/>
                </a:prstGeom>
              </p:spPr>
            </p:pic>
          </mc:Fallback>
        </mc:AlternateContent>
      </p:grpSp>
      <p:grpSp>
        <p:nvGrpSpPr>
          <p:cNvPr id="96" name="Group 95">
            <a:extLst>
              <a:ext uri="{FF2B5EF4-FFF2-40B4-BE49-F238E27FC236}">
                <a16:creationId xmlns:a16="http://schemas.microsoft.com/office/drawing/2014/main" id="{F0B5D7D4-8D86-4EE5-9282-0E96FC071880}"/>
              </a:ext>
            </a:extLst>
          </p:cNvPr>
          <p:cNvGrpSpPr/>
          <p:nvPr/>
        </p:nvGrpSpPr>
        <p:grpSpPr>
          <a:xfrm>
            <a:off x="9978853" y="2195653"/>
            <a:ext cx="444960" cy="403560"/>
            <a:chOff x="9978853" y="2195653"/>
            <a:chExt cx="444960" cy="403560"/>
          </a:xfrm>
        </p:grpSpPr>
        <mc:AlternateContent xmlns:mc="http://schemas.openxmlformats.org/markup-compatibility/2006">
          <mc:Choice xmlns:p14="http://schemas.microsoft.com/office/powerpoint/2010/main" Requires="p14">
            <p:contentPart p14:bwMode="auto" r:id="rId108">
              <p14:nvContentPartPr>
                <p14:cNvPr id="93" name="Ink 92">
                  <a:extLst>
                    <a:ext uri="{FF2B5EF4-FFF2-40B4-BE49-F238E27FC236}">
                      <a16:creationId xmlns:a16="http://schemas.microsoft.com/office/drawing/2014/main" id="{B477E68F-477A-4ACD-B3C8-9A5C58FE2451}"/>
                    </a:ext>
                  </a:extLst>
                </p14:cNvPr>
                <p14:cNvContentPartPr/>
                <p14:nvPr/>
              </p14:nvContentPartPr>
              <p14:xfrm>
                <a:off x="9978853" y="2281333"/>
                <a:ext cx="248760" cy="317880"/>
              </p14:xfrm>
            </p:contentPart>
          </mc:Choice>
          <mc:Fallback>
            <p:pic>
              <p:nvPicPr>
                <p:cNvPr id="93" name="Ink 92">
                  <a:extLst>
                    <a:ext uri="{FF2B5EF4-FFF2-40B4-BE49-F238E27FC236}">
                      <a16:creationId xmlns:a16="http://schemas.microsoft.com/office/drawing/2014/main" id="{B477E68F-477A-4ACD-B3C8-9A5C58FE2451}"/>
                    </a:ext>
                  </a:extLst>
                </p:cNvPr>
                <p:cNvPicPr/>
                <p:nvPr/>
              </p:nvPicPr>
              <p:blipFill>
                <a:blip r:embed="rId109"/>
                <a:stretch>
                  <a:fillRect/>
                </a:stretch>
              </p:blipFill>
              <p:spPr>
                <a:xfrm>
                  <a:off x="9969853" y="2272333"/>
                  <a:ext cx="266400" cy="335520"/>
                </a:xfrm>
                <a:prstGeom prst="rect">
                  <a:avLst/>
                </a:prstGeom>
              </p:spPr>
            </p:pic>
          </mc:Fallback>
        </mc:AlternateContent>
        <mc:AlternateContent xmlns:mc="http://schemas.openxmlformats.org/markup-compatibility/2006">
          <mc:Choice xmlns:p14="http://schemas.microsoft.com/office/powerpoint/2010/main" Requires="p14">
            <p:contentPart p14:bwMode="auto" r:id="rId110">
              <p14:nvContentPartPr>
                <p14:cNvPr id="94" name="Ink 93">
                  <a:extLst>
                    <a:ext uri="{FF2B5EF4-FFF2-40B4-BE49-F238E27FC236}">
                      <a16:creationId xmlns:a16="http://schemas.microsoft.com/office/drawing/2014/main" id="{0F1625A1-CBFF-4279-9925-1FF31E6160E5}"/>
                    </a:ext>
                  </a:extLst>
                </p14:cNvPr>
                <p14:cNvContentPartPr/>
                <p14:nvPr/>
              </p14:nvContentPartPr>
              <p14:xfrm>
                <a:off x="10050853" y="2418853"/>
                <a:ext cx="54360" cy="112680"/>
              </p14:xfrm>
            </p:contentPart>
          </mc:Choice>
          <mc:Fallback>
            <p:pic>
              <p:nvPicPr>
                <p:cNvPr id="94" name="Ink 93">
                  <a:extLst>
                    <a:ext uri="{FF2B5EF4-FFF2-40B4-BE49-F238E27FC236}">
                      <a16:creationId xmlns:a16="http://schemas.microsoft.com/office/drawing/2014/main" id="{0F1625A1-CBFF-4279-9925-1FF31E6160E5}"/>
                    </a:ext>
                  </a:extLst>
                </p:cNvPr>
                <p:cNvPicPr/>
                <p:nvPr/>
              </p:nvPicPr>
              <p:blipFill>
                <a:blip r:embed="rId111"/>
                <a:stretch>
                  <a:fillRect/>
                </a:stretch>
              </p:blipFill>
              <p:spPr>
                <a:xfrm>
                  <a:off x="10041853" y="2409853"/>
                  <a:ext cx="72000" cy="130320"/>
                </a:xfrm>
                <a:prstGeom prst="rect">
                  <a:avLst/>
                </a:prstGeom>
              </p:spPr>
            </p:pic>
          </mc:Fallback>
        </mc:AlternateContent>
        <mc:AlternateContent xmlns:mc="http://schemas.openxmlformats.org/markup-compatibility/2006">
          <mc:Choice xmlns:p14="http://schemas.microsoft.com/office/powerpoint/2010/main" Requires="p14">
            <p:contentPart p14:bwMode="auto" r:id="rId112">
              <p14:nvContentPartPr>
                <p14:cNvPr id="95" name="Ink 94">
                  <a:extLst>
                    <a:ext uri="{FF2B5EF4-FFF2-40B4-BE49-F238E27FC236}">
                      <a16:creationId xmlns:a16="http://schemas.microsoft.com/office/drawing/2014/main" id="{182B352F-6264-4B56-A662-71B986195FE9}"/>
                    </a:ext>
                  </a:extLst>
                </p14:cNvPr>
                <p14:cNvContentPartPr/>
                <p14:nvPr/>
              </p14:nvContentPartPr>
              <p14:xfrm>
                <a:off x="10249933" y="2195653"/>
                <a:ext cx="173880" cy="369000"/>
              </p14:xfrm>
            </p:contentPart>
          </mc:Choice>
          <mc:Fallback>
            <p:pic>
              <p:nvPicPr>
                <p:cNvPr id="95" name="Ink 94">
                  <a:extLst>
                    <a:ext uri="{FF2B5EF4-FFF2-40B4-BE49-F238E27FC236}">
                      <a16:creationId xmlns:a16="http://schemas.microsoft.com/office/drawing/2014/main" id="{182B352F-6264-4B56-A662-71B986195FE9}"/>
                    </a:ext>
                  </a:extLst>
                </p:cNvPr>
                <p:cNvPicPr/>
                <p:nvPr/>
              </p:nvPicPr>
              <p:blipFill>
                <a:blip r:embed="rId113"/>
                <a:stretch>
                  <a:fillRect/>
                </a:stretch>
              </p:blipFill>
              <p:spPr>
                <a:xfrm>
                  <a:off x="10240933" y="2186653"/>
                  <a:ext cx="191520" cy="386640"/>
                </a:xfrm>
                <a:prstGeom prst="rect">
                  <a:avLst/>
                </a:prstGeom>
              </p:spPr>
            </p:pic>
          </mc:Fallback>
        </mc:AlternateContent>
      </p:grpSp>
      <p:grpSp>
        <p:nvGrpSpPr>
          <p:cNvPr id="122" name="Group 121">
            <a:extLst>
              <a:ext uri="{FF2B5EF4-FFF2-40B4-BE49-F238E27FC236}">
                <a16:creationId xmlns:a16="http://schemas.microsoft.com/office/drawing/2014/main" id="{6E8EAD58-5BC6-419C-AF54-D308695C8C1B}"/>
              </a:ext>
            </a:extLst>
          </p:cNvPr>
          <p:cNvGrpSpPr/>
          <p:nvPr/>
        </p:nvGrpSpPr>
        <p:grpSpPr>
          <a:xfrm>
            <a:off x="8773427" y="1556293"/>
            <a:ext cx="426600" cy="398520"/>
            <a:chOff x="8773427" y="1556293"/>
            <a:chExt cx="426600" cy="398520"/>
          </a:xfrm>
        </p:grpSpPr>
        <mc:AlternateContent xmlns:mc="http://schemas.openxmlformats.org/markup-compatibility/2006">
          <mc:Choice xmlns:p14="http://schemas.microsoft.com/office/powerpoint/2010/main" Requires="p14">
            <p:contentPart p14:bwMode="auto" r:id="rId114">
              <p14:nvContentPartPr>
                <p14:cNvPr id="118" name="Ink 117">
                  <a:extLst>
                    <a:ext uri="{FF2B5EF4-FFF2-40B4-BE49-F238E27FC236}">
                      <a16:creationId xmlns:a16="http://schemas.microsoft.com/office/drawing/2014/main" id="{A23A8E4C-8A22-42FD-84A8-6660F1F6BDB8}"/>
                    </a:ext>
                  </a:extLst>
                </p14:cNvPr>
                <p14:cNvContentPartPr/>
                <p14:nvPr/>
              </p14:nvContentPartPr>
              <p14:xfrm>
                <a:off x="8773427" y="1669693"/>
                <a:ext cx="181440" cy="98640"/>
              </p14:xfrm>
            </p:contentPart>
          </mc:Choice>
          <mc:Fallback>
            <p:pic>
              <p:nvPicPr>
                <p:cNvPr id="118" name="Ink 117">
                  <a:extLst>
                    <a:ext uri="{FF2B5EF4-FFF2-40B4-BE49-F238E27FC236}">
                      <a16:creationId xmlns:a16="http://schemas.microsoft.com/office/drawing/2014/main" id="{A23A8E4C-8A22-42FD-84A8-6660F1F6BDB8}"/>
                    </a:ext>
                  </a:extLst>
                </p:cNvPr>
                <p:cNvPicPr/>
                <p:nvPr/>
              </p:nvPicPr>
              <p:blipFill>
                <a:blip r:embed="rId115"/>
                <a:stretch>
                  <a:fillRect/>
                </a:stretch>
              </p:blipFill>
              <p:spPr>
                <a:xfrm>
                  <a:off x="8764427" y="1661053"/>
                  <a:ext cx="199080" cy="116280"/>
                </a:xfrm>
                <a:prstGeom prst="rect">
                  <a:avLst/>
                </a:prstGeom>
              </p:spPr>
            </p:pic>
          </mc:Fallback>
        </mc:AlternateContent>
        <mc:AlternateContent xmlns:mc="http://schemas.openxmlformats.org/markup-compatibility/2006">
          <mc:Choice xmlns:p14="http://schemas.microsoft.com/office/powerpoint/2010/main" Requires="p14">
            <p:contentPart p14:bwMode="auto" r:id="rId116">
              <p14:nvContentPartPr>
                <p14:cNvPr id="119" name="Ink 118">
                  <a:extLst>
                    <a:ext uri="{FF2B5EF4-FFF2-40B4-BE49-F238E27FC236}">
                      <a16:creationId xmlns:a16="http://schemas.microsoft.com/office/drawing/2014/main" id="{9C5AD5AE-798E-4EDA-B9C5-884F9C826ED5}"/>
                    </a:ext>
                  </a:extLst>
                </p14:cNvPr>
                <p14:cNvContentPartPr/>
                <p14:nvPr/>
              </p14:nvContentPartPr>
              <p14:xfrm>
                <a:off x="8814827" y="1556293"/>
                <a:ext cx="224280" cy="398520"/>
              </p14:xfrm>
            </p:contentPart>
          </mc:Choice>
          <mc:Fallback>
            <p:pic>
              <p:nvPicPr>
                <p:cNvPr id="119" name="Ink 118">
                  <a:extLst>
                    <a:ext uri="{FF2B5EF4-FFF2-40B4-BE49-F238E27FC236}">
                      <a16:creationId xmlns:a16="http://schemas.microsoft.com/office/drawing/2014/main" id="{9C5AD5AE-798E-4EDA-B9C5-884F9C826ED5}"/>
                    </a:ext>
                  </a:extLst>
                </p:cNvPr>
                <p:cNvPicPr/>
                <p:nvPr/>
              </p:nvPicPr>
              <p:blipFill>
                <a:blip r:embed="rId117"/>
                <a:stretch>
                  <a:fillRect/>
                </a:stretch>
              </p:blipFill>
              <p:spPr>
                <a:xfrm>
                  <a:off x="8806187" y="1547293"/>
                  <a:ext cx="241920" cy="416160"/>
                </a:xfrm>
                <a:prstGeom prst="rect">
                  <a:avLst/>
                </a:prstGeom>
              </p:spPr>
            </p:pic>
          </mc:Fallback>
        </mc:AlternateContent>
        <mc:AlternateContent xmlns:mc="http://schemas.openxmlformats.org/markup-compatibility/2006">
          <mc:Choice xmlns:p14="http://schemas.microsoft.com/office/powerpoint/2010/main" Requires="p14">
            <p:contentPart p14:bwMode="auto" r:id="rId118">
              <p14:nvContentPartPr>
                <p14:cNvPr id="120" name="Ink 119">
                  <a:extLst>
                    <a:ext uri="{FF2B5EF4-FFF2-40B4-BE49-F238E27FC236}">
                      <a16:creationId xmlns:a16="http://schemas.microsoft.com/office/drawing/2014/main" id="{7B81EE9A-B534-490D-A21F-60A5BF73587C}"/>
                    </a:ext>
                  </a:extLst>
                </p14:cNvPr>
                <p14:cNvContentPartPr/>
                <p14:nvPr/>
              </p14:nvContentPartPr>
              <p14:xfrm>
                <a:off x="9005627" y="1702813"/>
                <a:ext cx="194400" cy="213840"/>
              </p14:xfrm>
            </p:contentPart>
          </mc:Choice>
          <mc:Fallback>
            <p:pic>
              <p:nvPicPr>
                <p:cNvPr id="120" name="Ink 119">
                  <a:extLst>
                    <a:ext uri="{FF2B5EF4-FFF2-40B4-BE49-F238E27FC236}">
                      <a16:creationId xmlns:a16="http://schemas.microsoft.com/office/drawing/2014/main" id="{7B81EE9A-B534-490D-A21F-60A5BF73587C}"/>
                    </a:ext>
                  </a:extLst>
                </p:cNvPr>
                <p:cNvPicPr/>
                <p:nvPr/>
              </p:nvPicPr>
              <p:blipFill>
                <a:blip r:embed="rId119"/>
                <a:stretch>
                  <a:fillRect/>
                </a:stretch>
              </p:blipFill>
              <p:spPr>
                <a:xfrm>
                  <a:off x="8996627" y="1693813"/>
                  <a:ext cx="212040" cy="231480"/>
                </a:xfrm>
                <a:prstGeom prst="rect">
                  <a:avLst/>
                </a:prstGeom>
              </p:spPr>
            </p:pic>
          </mc:Fallback>
        </mc:AlternateContent>
        <mc:AlternateContent xmlns:mc="http://schemas.openxmlformats.org/markup-compatibility/2006">
          <mc:Choice xmlns:p14="http://schemas.microsoft.com/office/powerpoint/2010/main" Requires="p14">
            <p:contentPart p14:bwMode="auto" r:id="rId120">
              <p14:nvContentPartPr>
                <p14:cNvPr id="121" name="Ink 120">
                  <a:extLst>
                    <a:ext uri="{FF2B5EF4-FFF2-40B4-BE49-F238E27FC236}">
                      <a16:creationId xmlns:a16="http://schemas.microsoft.com/office/drawing/2014/main" id="{CBF344C0-AD63-4212-A283-C45FC8A4A5D8}"/>
                    </a:ext>
                  </a:extLst>
                </p14:cNvPr>
                <p14:cNvContentPartPr/>
                <p14:nvPr/>
              </p14:nvContentPartPr>
              <p14:xfrm>
                <a:off x="9045587" y="1672933"/>
                <a:ext cx="31680" cy="122760"/>
              </p14:xfrm>
            </p:contentPart>
          </mc:Choice>
          <mc:Fallback>
            <p:pic>
              <p:nvPicPr>
                <p:cNvPr id="121" name="Ink 120">
                  <a:extLst>
                    <a:ext uri="{FF2B5EF4-FFF2-40B4-BE49-F238E27FC236}">
                      <a16:creationId xmlns:a16="http://schemas.microsoft.com/office/drawing/2014/main" id="{CBF344C0-AD63-4212-A283-C45FC8A4A5D8}"/>
                    </a:ext>
                  </a:extLst>
                </p:cNvPr>
                <p:cNvPicPr/>
                <p:nvPr/>
              </p:nvPicPr>
              <p:blipFill>
                <a:blip r:embed="rId121"/>
                <a:stretch>
                  <a:fillRect/>
                </a:stretch>
              </p:blipFill>
              <p:spPr>
                <a:xfrm>
                  <a:off x="9036947" y="1663933"/>
                  <a:ext cx="49320" cy="140400"/>
                </a:xfrm>
                <a:prstGeom prst="rect">
                  <a:avLst/>
                </a:prstGeom>
              </p:spPr>
            </p:pic>
          </mc:Fallback>
        </mc:AlternateContent>
      </p:grpSp>
      <p:grpSp>
        <p:nvGrpSpPr>
          <p:cNvPr id="128" name="Group 127">
            <a:extLst>
              <a:ext uri="{FF2B5EF4-FFF2-40B4-BE49-F238E27FC236}">
                <a16:creationId xmlns:a16="http://schemas.microsoft.com/office/drawing/2014/main" id="{5D3CD383-9CDA-4D97-9595-F9EE32CC2B91}"/>
              </a:ext>
            </a:extLst>
          </p:cNvPr>
          <p:cNvGrpSpPr/>
          <p:nvPr/>
        </p:nvGrpSpPr>
        <p:grpSpPr>
          <a:xfrm>
            <a:off x="10488253" y="1999813"/>
            <a:ext cx="1607974" cy="581040"/>
            <a:chOff x="10488253" y="1999813"/>
            <a:chExt cx="1607974" cy="581040"/>
          </a:xfrm>
        </p:grpSpPr>
        <mc:AlternateContent xmlns:mc="http://schemas.openxmlformats.org/markup-compatibility/2006">
          <mc:Choice xmlns:p14="http://schemas.microsoft.com/office/powerpoint/2010/main" Requires="p14">
            <p:contentPart p14:bwMode="auto" r:id="rId122">
              <p14:nvContentPartPr>
                <p14:cNvPr id="97" name="Ink 96">
                  <a:extLst>
                    <a:ext uri="{FF2B5EF4-FFF2-40B4-BE49-F238E27FC236}">
                      <a16:creationId xmlns:a16="http://schemas.microsoft.com/office/drawing/2014/main" id="{C208A73A-8B6F-411A-8254-111F21102D2F}"/>
                    </a:ext>
                  </a:extLst>
                </p14:cNvPr>
                <p14:cNvContentPartPr/>
                <p14:nvPr/>
              </p14:nvContentPartPr>
              <p14:xfrm>
                <a:off x="10488253" y="2190613"/>
                <a:ext cx="428760" cy="312120"/>
              </p14:xfrm>
            </p:contentPart>
          </mc:Choice>
          <mc:Fallback>
            <p:pic>
              <p:nvPicPr>
                <p:cNvPr id="97" name="Ink 96">
                  <a:extLst>
                    <a:ext uri="{FF2B5EF4-FFF2-40B4-BE49-F238E27FC236}">
                      <a16:creationId xmlns:a16="http://schemas.microsoft.com/office/drawing/2014/main" id="{C208A73A-8B6F-411A-8254-111F21102D2F}"/>
                    </a:ext>
                  </a:extLst>
                </p:cNvPr>
                <p:cNvPicPr/>
                <p:nvPr/>
              </p:nvPicPr>
              <p:blipFill>
                <a:blip r:embed="rId123"/>
                <a:stretch>
                  <a:fillRect/>
                </a:stretch>
              </p:blipFill>
              <p:spPr>
                <a:xfrm>
                  <a:off x="10479253" y="2181973"/>
                  <a:ext cx="446400" cy="329760"/>
                </a:xfrm>
                <a:prstGeom prst="rect">
                  <a:avLst/>
                </a:prstGeom>
              </p:spPr>
            </p:pic>
          </mc:Fallback>
        </mc:AlternateContent>
        <mc:AlternateContent xmlns:mc="http://schemas.openxmlformats.org/markup-compatibility/2006">
          <mc:Choice xmlns:p14="http://schemas.microsoft.com/office/powerpoint/2010/main" Requires="p14">
            <p:contentPart p14:bwMode="auto" r:id="rId124">
              <p14:nvContentPartPr>
                <p14:cNvPr id="98" name="Ink 97">
                  <a:extLst>
                    <a:ext uri="{FF2B5EF4-FFF2-40B4-BE49-F238E27FC236}">
                      <a16:creationId xmlns:a16="http://schemas.microsoft.com/office/drawing/2014/main" id="{9E2F7FBC-95E2-4CDE-BC8A-B10D48293880}"/>
                    </a:ext>
                  </a:extLst>
                </p14:cNvPr>
                <p14:cNvContentPartPr/>
                <p14:nvPr/>
              </p14:nvContentPartPr>
              <p14:xfrm>
                <a:off x="10604533" y="2368453"/>
                <a:ext cx="59400" cy="115920"/>
              </p14:xfrm>
            </p:contentPart>
          </mc:Choice>
          <mc:Fallback>
            <p:pic>
              <p:nvPicPr>
                <p:cNvPr id="98" name="Ink 97">
                  <a:extLst>
                    <a:ext uri="{FF2B5EF4-FFF2-40B4-BE49-F238E27FC236}">
                      <a16:creationId xmlns:a16="http://schemas.microsoft.com/office/drawing/2014/main" id="{9E2F7FBC-95E2-4CDE-BC8A-B10D48293880}"/>
                    </a:ext>
                  </a:extLst>
                </p:cNvPr>
                <p:cNvPicPr/>
                <p:nvPr/>
              </p:nvPicPr>
              <p:blipFill>
                <a:blip r:embed="rId125"/>
                <a:stretch>
                  <a:fillRect/>
                </a:stretch>
              </p:blipFill>
              <p:spPr>
                <a:xfrm>
                  <a:off x="10595533" y="2359453"/>
                  <a:ext cx="77040" cy="133560"/>
                </a:xfrm>
                <a:prstGeom prst="rect">
                  <a:avLst/>
                </a:prstGeom>
              </p:spPr>
            </p:pic>
          </mc:Fallback>
        </mc:AlternateContent>
        <mc:AlternateContent xmlns:mc="http://schemas.openxmlformats.org/markup-compatibility/2006">
          <mc:Choice xmlns:p14="http://schemas.microsoft.com/office/powerpoint/2010/main" Requires="p14">
            <p:contentPart p14:bwMode="auto" r:id="rId126">
              <p14:nvContentPartPr>
                <p14:cNvPr id="100" name="Ink 99">
                  <a:extLst>
                    <a:ext uri="{FF2B5EF4-FFF2-40B4-BE49-F238E27FC236}">
                      <a16:creationId xmlns:a16="http://schemas.microsoft.com/office/drawing/2014/main" id="{2D331411-2F09-4BE8-9D25-28C620059FEC}"/>
                    </a:ext>
                  </a:extLst>
                </p14:cNvPr>
                <p14:cNvContentPartPr/>
                <p14:nvPr/>
              </p14:nvContentPartPr>
              <p14:xfrm>
                <a:off x="10633333" y="2030053"/>
                <a:ext cx="64080" cy="107640"/>
              </p14:xfrm>
            </p:contentPart>
          </mc:Choice>
          <mc:Fallback>
            <p:pic>
              <p:nvPicPr>
                <p:cNvPr id="100" name="Ink 99">
                  <a:extLst>
                    <a:ext uri="{FF2B5EF4-FFF2-40B4-BE49-F238E27FC236}">
                      <a16:creationId xmlns:a16="http://schemas.microsoft.com/office/drawing/2014/main" id="{2D331411-2F09-4BE8-9D25-28C620059FEC}"/>
                    </a:ext>
                  </a:extLst>
                </p:cNvPr>
                <p:cNvPicPr/>
                <p:nvPr/>
              </p:nvPicPr>
              <p:blipFill>
                <a:blip r:embed="rId127"/>
                <a:stretch>
                  <a:fillRect/>
                </a:stretch>
              </p:blipFill>
              <p:spPr>
                <a:xfrm>
                  <a:off x="10624333" y="2021053"/>
                  <a:ext cx="81720" cy="125280"/>
                </a:xfrm>
                <a:prstGeom prst="rect">
                  <a:avLst/>
                </a:prstGeom>
              </p:spPr>
            </p:pic>
          </mc:Fallback>
        </mc:AlternateContent>
        <mc:AlternateContent xmlns:mc="http://schemas.openxmlformats.org/markup-compatibility/2006">
          <mc:Choice xmlns:p14="http://schemas.microsoft.com/office/powerpoint/2010/main" Requires="p14">
            <p:contentPart p14:bwMode="auto" r:id="rId128">
              <p14:nvContentPartPr>
                <p14:cNvPr id="101" name="Ink 100">
                  <a:extLst>
                    <a:ext uri="{FF2B5EF4-FFF2-40B4-BE49-F238E27FC236}">
                      <a16:creationId xmlns:a16="http://schemas.microsoft.com/office/drawing/2014/main" id="{E6092457-8F52-4212-B56F-29208693D834}"/>
                    </a:ext>
                  </a:extLst>
                </p14:cNvPr>
                <p14:cNvContentPartPr/>
                <p14:nvPr/>
              </p14:nvContentPartPr>
              <p14:xfrm>
                <a:off x="10760773" y="2026093"/>
                <a:ext cx="125640" cy="70920"/>
              </p14:xfrm>
            </p:contentPart>
          </mc:Choice>
          <mc:Fallback>
            <p:pic>
              <p:nvPicPr>
                <p:cNvPr id="101" name="Ink 100">
                  <a:extLst>
                    <a:ext uri="{FF2B5EF4-FFF2-40B4-BE49-F238E27FC236}">
                      <a16:creationId xmlns:a16="http://schemas.microsoft.com/office/drawing/2014/main" id="{E6092457-8F52-4212-B56F-29208693D834}"/>
                    </a:ext>
                  </a:extLst>
                </p:cNvPr>
                <p:cNvPicPr/>
                <p:nvPr/>
              </p:nvPicPr>
              <p:blipFill>
                <a:blip r:embed="rId129"/>
                <a:stretch>
                  <a:fillRect/>
                </a:stretch>
              </p:blipFill>
              <p:spPr>
                <a:xfrm>
                  <a:off x="10752133" y="2017453"/>
                  <a:ext cx="143280" cy="88560"/>
                </a:xfrm>
                <a:prstGeom prst="rect">
                  <a:avLst/>
                </a:prstGeom>
              </p:spPr>
            </p:pic>
          </mc:Fallback>
        </mc:AlternateContent>
        <mc:AlternateContent xmlns:mc="http://schemas.openxmlformats.org/markup-compatibility/2006">
          <mc:Choice xmlns:p14="http://schemas.microsoft.com/office/powerpoint/2010/main" Requires="p14">
            <p:contentPart p14:bwMode="auto" r:id="rId130">
              <p14:nvContentPartPr>
                <p14:cNvPr id="102" name="Ink 101">
                  <a:extLst>
                    <a:ext uri="{FF2B5EF4-FFF2-40B4-BE49-F238E27FC236}">
                      <a16:creationId xmlns:a16="http://schemas.microsoft.com/office/drawing/2014/main" id="{85D7EE6C-BE80-4A0C-A022-C3BEC362B4D6}"/>
                    </a:ext>
                  </a:extLst>
                </p14:cNvPr>
                <p14:cNvContentPartPr/>
                <p14:nvPr/>
              </p14:nvContentPartPr>
              <p14:xfrm>
                <a:off x="10787413" y="2009173"/>
                <a:ext cx="99000" cy="18720"/>
              </p14:xfrm>
            </p:contentPart>
          </mc:Choice>
          <mc:Fallback>
            <p:pic>
              <p:nvPicPr>
                <p:cNvPr id="102" name="Ink 101">
                  <a:extLst>
                    <a:ext uri="{FF2B5EF4-FFF2-40B4-BE49-F238E27FC236}">
                      <a16:creationId xmlns:a16="http://schemas.microsoft.com/office/drawing/2014/main" id="{85D7EE6C-BE80-4A0C-A022-C3BEC362B4D6}"/>
                    </a:ext>
                  </a:extLst>
                </p:cNvPr>
                <p:cNvPicPr/>
                <p:nvPr/>
              </p:nvPicPr>
              <p:blipFill>
                <a:blip r:embed="rId131"/>
                <a:stretch>
                  <a:fillRect/>
                </a:stretch>
              </p:blipFill>
              <p:spPr>
                <a:xfrm>
                  <a:off x="10778773" y="2000173"/>
                  <a:ext cx="116640" cy="36360"/>
                </a:xfrm>
                <a:prstGeom prst="rect">
                  <a:avLst/>
                </a:prstGeom>
              </p:spPr>
            </p:pic>
          </mc:Fallback>
        </mc:AlternateContent>
        <mc:AlternateContent xmlns:mc="http://schemas.openxmlformats.org/markup-compatibility/2006">
          <mc:Choice xmlns:p14="http://schemas.microsoft.com/office/powerpoint/2010/main" Requires="p14">
            <p:contentPart p14:bwMode="auto" r:id="rId132">
              <p14:nvContentPartPr>
                <p14:cNvPr id="103" name="Ink 102">
                  <a:extLst>
                    <a:ext uri="{FF2B5EF4-FFF2-40B4-BE49-F238E27FC236}">
                      <a16:creationId xmlns:a16="http://schemas.microsoft.com/office/drawing/2014/main" id="{9A9F442F-2178-408B-BC66-8DD021256B02}"/>
                    </a:ext>
                  </a:extLst>
                </p14:cNvPr>
                <p14:cNvContentPartPr/>
                <p14:nvPr/>
              </p14:nvContentPartPr>
              <p14:xfrm>
                <a:off x="10878133" y="2207893"/>
                <a:ext cx="217800" cy="244440"/>
              </p14:xfrm>
            </p:contentPart>
          </mc:Choice>
          <mc:Fallback>
            <p:pic>
              <p:nvPicPr>
                <p:cNvPr id="103" name="Ink 102">
                  <a:extLst>
                    <a:ext uri="{FF2B5EF4-FFF2-40B4-BE49-F238E27FC236}">
                      <a16:creationId xmlns:a16="http://schemas.microsoft.com/office/drawing/2014/main" id="{9A9F442F-2178-408B-BC66-8DD021256B02}"/>
                    </a:ext>
                  </a:extLst>
                </p:cNvPr>
                <p:cNvPicPr/>
                <p:nvPr/>
              </p:nvPicPr>
              <p:blipFill>
                <a:blip r:embed="rId133"/>
                <a:stretch>
                  <a:fillRect/>
                </a:stretch>
              </p:blipFill>
              <p:spPr>
                <a:xfrm>
                  <a:off x="10869133" y="2199253"/>
                  <a:ext cx="235440" cy="262080"/>
                </a:xfrm>
                <a:prstGeom prst="rect">
                  <a:avLst/>
                </a:prstGeom>
              </p:spPr>
            </p:pic>
          </mc:Fallback>
        </mc:AlternateContent>
        <mc:AlternateContent xmlns:mc="http://schemas.openxmlformats.org/markup-compatibility/2006">
          <mc:Choice xmlns:p14="http://schemas.microsoft.com/office/powerpoint/2010/main" Requires="p14">
            <p:contentPart p14:bwMode="auto" r:id="rId134">
              <p14:nvContentPartPr>
                <p14:cNvPr id="104" name="Ink 103">
                  <a:extLst>
                    <a:ext uri="{FF2B5EF4-FFF2-40B4-BE49-F238E27FC236}">
                      <a16:creationId xmlns:a16="http://schemas.microsoft.com/office/drawing/2014/main" id="{B3E53377-0641-49BA-88CC-153952CC2D68}"/>
                    </a:ext>
                  </a:extLst>
                </p14:cNvPr>
                <p14:cNvContentPartPr/>
                <p14:nvPr/>
              </p14:nvContentPartPr>
              <p14:xfrm>
                <a:off x="11024653" y="2476093"/>
                <a:ext cx="21240" cy="104760"/>
              </p14:xfrm>
            </p:contentPart>
          </mc:Choice>
          <mc:Fallback>
            <p:pic>
              <p:nvPicPr>
                <p:cNvPr id="104" name="Ink 103">
                  <a:extLst>
                    <a:ext uri="{FF2B5EF4-FFF2-40B4-BE49-F238E27FC236}">
                      <a16:creationId xmlns:a16="http://schemas.microsoft.com/office/drawing/2014/main" id="{B3E53377-0641-49BA-88CC-153952CC2D68}"/>
                    </a:ext>
                  </a:extLst>
                </p:cNvPr>
                <p:cNvPicPr/>
                <p:nvPr/>
              </p:nvPicPr>
              <p:blipFill>
                <a:blip r:embed="rId135"/>
                <a:stretch>
                  <a:fillRect/>
                </a:stretch>
              </p:blipFill>
              <p:spPr>
                <a:xfrm>
                  <a:off x="11016013" y="2467453"/>
                  <a:ext cx="38880" cy="122400"/>
                </a:xfrm>
                <a:prstGeom prst="rect">
                  <a:avLst/>
                </a:prstGeom>
              </p:spPr>
            </p:pic>
          </mc:Fallback>
        </mc:AlternateContent>
        <mc:AlternateContent xmlns:mc="http://schemas.openxmlformats.org/markup-compatibility/2006">
          <mc:Choice xmlns:p14="http://schemas.microsoft.com/office/powerpoint/2010/main" Requires="p14">
            <p:contentPart p14:bwMode="auto" r:id="rId136">
              <p14:nvContentPartPr>
                <p14:cNvPr id="106" name="Ink 105">
                  <a:extLst>
                    <a:ext uri="{FF2B5EF4-FFF2-40B4-BE49-F238E27FC236}">
                      <a16:creationId xmlns:a16="http://schemas.microsoft.com/office/drawing/2014/main" id="{6C03D879-2865-425B-8A83-2A6021477246}"/>
                    </a:ext>
                  </a:extLst>
                </p14:cNvPr>
                <p14:cNvContentPartPr/>
                <p14:nvPr/>
              </p14:nvContentPartPr>
              <p14:xfrm>
                <a:off x="11158213" y="2192413"/>
                <a:ext cx="360720" cy="242280"/>
              </p14:xfrm>
            </p:contentPart>
          </mc:Choice>
          <mc:Fallback>
            <p:pic>
              <p:nvPicPr>
                <p:cNvPr id="106" name="Ink 105">
                  <a:extLst>
                    <a:ext uri="{FF2B5EF4-FFF2-40B4-BE49-F238E27FC236}">
                      <a16:creationId xmlns:a16="http://schemas.microsoft.com/office/drawing/2014/main" id="{6C03D879-2865-425B-8A83-2A6021477246}"/>
                    </a:ext>
                  </a:extLst>
                </p:cNvPr>
                <p:cNvPicPr/>
                <p:nvPr/>
              </p:nvPicPr>
              <p:blipFill>
                <a:blip r:embed="rId137"/>
                <a:stretch>
                  <a:fillRect/>
                </a:stretch>
              </p:blipFill>
              <p:spPr>
                <a:xfrm>
                  <a:off x="11149213" y="2183413"/>
                  <a:ext cx="378360" cy="259920"/>
                </a:xfrm>
                <a:prstGeom prst="rect">
                  <a:avLst/>
                </a:prstGeom>
              </p:spPr>
            </p:pic>
          </mc:Fallback>
        </mc:AlternateContent>
        <mc:AlternateContent xmlns:mc="http://schemas.openxmlformats.org/markup-compatibility/2006">
          <mc:Choice xmlns:p14="http://schemas.microsoft.com/office/powerpoint/2010/main" Requires="p14">
            <p:contentPart p14:bwMode="auto" r:id="rId138">
              <p14:nvContentPartPr>
                <p14:cNvPr id="109" name="Ink 108">
                  <a:extLst>
                    <a:ext uri="{FF2B5EF4-FFF2-40B4-BE49-F238E27FC236}">
                      <a16:creationId xmlns:a16="http://schemas.microsoft.com/office/drawing/2014/main" id="{79B05C9F-1D11-4D7D-B004-0D2E3C26DDC9}"/>
                    </a:ext>
                  </a:extLst>
                </p14:cNvPr>
                <p14:cNvContentPartPr/>
                <p14:nvPr/>
              </p14:nvContentPartPr>
              <p14:xfrm>
                <a:off x="11246987" y="2031133"/>
                <a:ext cx="123840" cy="126000"/>
              </p14:xfrm>
            </p:contentPart>
          </mc:Choice>
          <mc:Fallback>
            <p:pic>
              <p:nvPicPr>
                <p:cNvPr id="109" name="Ink 108">
                  <a:extLst>
                    <a:ext uri="{FF2B5EF4-FFF2-40B4-BE49-F238E27FC236}">
                      <a16:creationId xmlns:a16="http://schemas.microsoft.com/office/drawing/2014/main" id="{79B05C9F-1D11-4D7D-B004-0D2E3C26DDC9}"/>
                    </a:ext>
                  </a:extLst>
                </p:cNvPr>
                <p:cNvPicPr/>
                <p:nvPr/>
              </p:nvPicPr>
              <p:blipFill>
                <a:blip r:embed="rId139"/>
                <a:stretch>
                  <a:fillRect/>
                </a:stretch>
              </p:blipFill>
              <p:spPr>
                <a:xfrm>
                  <a:off x="11238347" y="2022493"/>
                  <a:ext cx="141480" cy="143640"/>
                </a:xfrm>
                <a:prstGeom prst="rect">
                  <a:avLst/>
                </a:prstGeom>
              </p:spPr>
            </p:pic>
          </mc:Fallback>
        </mc:AlternateContent>
        <mc:AlternateContent xmlns:mc="http://schemas.openxmlformats.org/markup-compatibility/2006">
          <mc:Choice xmlns:p14="http://schemas.microsoft.com/office/powerpoint/2010/main" Requires="p14">
            <p:contentPart p14:bwMode="auto" r:id="rId140">
              <p14:nvContentPartPr>
                <p14:cNvPr id="111" name="Ink 110">
                  <a:extLst>
                    <a:ext uri="{FF2B5EF4-FFF2-40B4-BE49-F238E27FC236}">
                      <a16:creationId xmlns:a16="http://schemas.microsoft.com/office/drawing/2014/main" id="{AE37B3F9-45A1-43C0-9CB9-772D68D8374B}"/>
                    </a:ext>
                  </a:extLst>
                </p14:cNvPr>
                <p14:cNvContentPartPr/>
                <p14:nvPr/>
              </p14:nvContentPartPr>
              <p14:xfrm>
                <a:off x="11551187" y="2188813"/>
                <a:ext cx="235080" cy="333000"/>
              </p14:xfrm>
            </p:contentPart>
          </mc:Choice>
          <mc:Fallback>
            <p:pic>
              <p:nvPicPr>
                <p:cNvPr id="111" name="Ink 110">
                  <a:extLst>
                    <a:ext uri="{FF2B5EF4-FFF2-40B4-BE49-F238E27FC236}">
                      <a16:creationId xmlns:a16="http://schemas.microsoft.com/office/drawing/2014/main" id="{AE37B3F9-45A1-43C0-9CB9-772D68D8374B}"/>
                    </a:ext>
                  </a:extLst>
                </p:cNvPr>
                <p:cNvPicPr/>
                <p:nvPr/>
              </p:nvPicPr>
              <p:blipFill>
                <a:blip r:embed="rId141"/>
                <a:stretch>
                  <a:fillRect/>
                </a:stretch>
              </p:blipFill>
              <p:spPr>
                <a:xfrm>
                  <a:off x="11542187" y="2179813"/>
                  <a:ext cx="252720" cy="350640"/>
                </a:xfrm>
                <a:prstGeom prst="rect">
                  <a:avLst/>
                </a:prstGeom>
              </p:spPr>
            </p:pic>
          </mc:Fallback>
        </mc:AlternateContent>
        <mc:AlternateContent xmlns:mc="http://schemas.openxmlformats.org/markup-compatibility/2006">
          <mc:Choice xmlns:p14="http://schemas.microsoft.com/office/powerpoint/2010/main" Requires="p14">
            <p:contentPart p14:bwMode="auto" r:id="rId142">
              <p14:nvContentPartPr>
                <p14:cNvPr id="112" name="Ink 111">
                  <a:extLst>
                    <a:ext uri="{FF2B5EF4-FFF2-40B4-BE49-F238E27FC236}">
                      <a16:creationId xmlns:a16="http://schemas.microsoft.com/office/drawing/2014/main" id="{8CBF1BC6-6135-463E-B9B6-52EEC7724791}"/>
                    </a:ext>
                  </a:extLst>
                </p14:cNvPr>
                <p14:cNvContentPartPr/>
                <p14:nvPr/>
              </p14:nvContentPartPr>
              <p14:xfrm>
                <a:off x="11595107" y="2207893"/>
                <a:ext cx="28800" cy="168120"/>
              </p14:xfrm>
            </p:contentPart>
          </mc:Choice>
          <mc:Fallback>
            <p:pic>
              <p:nvPicPr>
                <p:cNvPr id="112" name="Ink 111">
                  <a:extLst>
                    <a:ext uri="{FF2B5EF4-FFF2-40B4-BE49-F238E27FC236}">
                      <a16:creationId xmlns:a16="http://schemas.microsoft.com/office/drawing/2014/main" id="{8CBF1BC6-6135-463E-B9B6-52EEC7724791}"/>
                    </a:ext>
                  </a:extLst>
                </p:cNvPr>
                <p:cNvPicPr/>
                <p:nvPr/>
              </p:nvPicPr>
              <p:blipFill>
                <a:blip r:embed="rId143"/>
                <a:stretch>
                  <a:fillRect/>
                </a:stretch>
              </p:blipFill>
              <p:spPr>
                <a:xfrm>
                  <a:off x="11586467" y="2198893"/>
                  <a:ext cx="46440" cy="185760"/>
                </a:xfrm>
                <a:prstGeom prst="rect">
                  <a:avLst/>
                </a:prstGeom>
              </p:spPr>
            </p:pic>
          </mc:Fallback>
        </mc:AlternateContent>
        <mc:AlternateContent xmlns:mc="http://schemas.openxmlformats.org/markup-compatibility/2006">
          <mc:Choice xmlns:p14="http://schemas.microsoft.com/office/powerpoint/2010/main" Requires="p14">
            <p:contentPart p14:bwMode="auto" r:id="rId144">
              <p14:nvContentPartPr>
                <p14:cNvPr id="123" name="Ink 122">
                  <a:extLst>
                    <a:ext uri="{FF2B5EF4-FFF2-40B4-BE49-F238E27FC236}">
                      <a16:creationId xmlns:a16="http://schemas.microsoft.com/office/drawing/2014/main" id="{93D533D7-5259-416C-8247-029B079580B1}"/>
                    </a:ext>
                  </a:extLst>
                </p14:cNvPr>
                <p14:cNvContentPartPr/>
                <p14:nvPr/>
              </p14:nvContentPartPr>
              <p14:xfrm>
                <a:off x="11657027" y="1999813"/>
                <a:ext cx="114840" cy="115560"/>
              </p14:xfrm>
            </p:contentPart>
          </mc:Choice>
          <mc:Fallback>
            <p:pic>
              <p:nvPicPr>
                <p:cNvPr id="123" name="Ink 122">
                  <a:extLst>
                    <a:ext uri="{FF2B5EF4-FFF2-40B4-BE49-F238E27FC236}">
                      <a16:creationId xmlns:a16="http://schemas.microsoft.com/office/drawing/2014/main" id="{93D533D7-5259-416C-8247-029B079580B1}"/>
                    </a:ext>
                  </a:extLst>
                </p:cNvPr>
                <p:cNvPicPr/>
                <p:nvPr/>
              </p:nvPicPr>
              <p:blipFill>
                <a:blip r:embed="rId145"/>
                <a:stretch>
                  <a:fillRect/>
                </a:stretch>
              </p:blipFill>
              <p:spPr>
                <a:xfrm>
                  <a:off x="11648027" y="1991173"/>
                  <a:ext cx="132480" cy="133200"/>
                </a:xfrm>
                <a:prstGeom prst="rect">
                  <a:avLst/>
                </a:prstGeom>
              </p:spPr>
            </p:pic>
          </mc:Fallback>
        </mc:AlternateContent>
        <mc:AlternateContent xmlns:mc="http://schemas.openxmlformats.org/markup-compatibility/2006">
          <mc:Choice xmlns:p14="http://schemas.microsoft.com/office/powerpoint/2010/main" Requires="p14">
            <p:contentPart p14:bwMode="auto" r:id="rId146">
              <p14:nvContentPartPr>
                <p14:cNvPr id="124" name="Ink 123">
                  <a:extLst>
                    <a:ext uri="{FF2B5EF4-FFF2-40B4-BE49-F238E27FC236}">
                      <a16:creationId xmlns:a16="http://schemas.microsoft.com/office/drawing/2014/main" id="{93270FC6-4686-4741-A1EC-C6F57FD76D6C}"/>
                    </a:ext>
                  </a:extLst>
                </p14:cNvPr>
                <p14:cNvContentPartPr/>
                <p14:nvPr/>
              </p14:nvContentPartPr>
              <p14:xfrm>
                <a:off x="11777987" y="2161453"/>
                <a:ext cx="236160" cy="271440"/>
              </p14:xfrm>
            </p:contentPart>
          </mc:Choice>
          <mc:Fallback>
            <p:pic>
              <p:nvPicPr>
                <p:cNvPr id="124" name="Ink 123">
                  <a:extLst>
                    <a:ext uri="{FF2B5EF4-FFF2-40B4-BE49-F238E27FC236}">
                      <a16:creationId xmlns:a16="http://schemas.microsoft.com/office/drawing/2014/main" id="{93270FC6-4686-4741-A1EC-C6F57FD76D6C}"/>
                    </a:ext>
                  </a:extLst>
                </p:cNvPr>
                <p:cNvPicPr/>
                <p:nvPr/>
              </p:nvPicPr>
              <p:blipFill>
                <a:blip r:embed="rId147"/>
                <a:stretch>
                  <a:fillRect/>
                </a:stretch>
              </p:blipFill>
              <p:spPr>
                <a:xfrm>
                  <a:off x="11768987" y="2152813"/>
                  <a:ext cx="253800" cy="289080"/>
                </a:xfrm>
                <a:prstGeom prst="rect">
                  <a:avLst/>
                </a:prstGeom>
              </p:spPr>
            </p:pic>
          </mc:Fallback>
        </mc:AlternateContent>
        <mc:AlternateContent xmlns:mc="http://schemas.openxmlformats.org/markup-compatibility/2006">
          <mc:Choice xmlns:p14="http://schemas.microsoft.com/office/powerpoint/2010/main" Requires="p14">
            <p:contentPart p14:bwMode="auto" r:id="rId148">
              <p14:nvContentPartPr>
                <p14:cNvPr id="125" name="Ink 124">
                  <a:extLst>
                    <a:ext uri="{FF2B5EF4-FFF2-40B4-BE49-F238E27FC236}">
                      <a16:creationId xmlns:a16="http://schemas.microsoft.com/office/drawing/2014/main" id="{AFA51BB2-D03D-4F5D-95CF-4665C695DB93}"/>
                    </a:ext>
                  </a:extLst>
                </p14:cNvPr>
                <p14:cNvContentPartPr/>
                <p14:nvPr/>
              </p14:nvContentPartPr>
              <p14:xfrm>
                <a:off x="11843507" y="2280973"/>
                <a:ext cx="14400" cy="129600"/>
              </p14:xfrm>
            </p:contentPart>
          </mc:Choice>
          <mc:Fallback>
            <p:pic>
              <p:nvPicPr>
                <p:cNvPr id="125" name="Ink 124">
                  <a:extLst>
                    <a:ext uri="{FF2B5EF4-FFF2-40B4-BE49-F238E27FC236}">
                      <a16:creationId xmlns:a16="http://schemas.microsoft.com/office/drawing/2014/main" id="{AFA51BB2-D03D-4F5D-95CF-4665C695DB93}"/>
                    </a:ext>
                  </a:extLst>
                </p:cNvPr>
                <p:cNvPicPr/>
                <p:nvPr/>
              </p:nvPicPr>
              <p:blipFill>
                <a:blip r:embed="rId149"/>
                <a:stretch>
                  <a:fillRect/>
                </a:stretch>
              </p:blipFill>
              <p:spPr>
                <a:xfrm>
                  <a:off x="11834867" y="2272333"/>
                  <a:ext cx="32040" cy="147240"/>
                </a:xfrm>
                <a:prstGeom prst="rect">
                  <a:avLst/>
                </a:prstGeom>
              </p:spPr>
            </p:pic>
          </mc:Fallback>
        </mc:AlternateContent>
        <mc:AlternateContent xmlns:mc="http://schemas.openxmlformats.org/markup-compatibility/2006">
          <mc:Choice xmlns:p14="http://schemas.microsoft.com/office/powerpoint/2010/main" Requires="p14">
            <p:contentPart p14:bwMode="auto" r:id="rId150">
              <p14:nvContentPartPr>
                <p14:cNvPr id="127" name="Ink 126">
                  <a:extLst>
                    <a:ext uri="{FF2B5EF4-FFF2-40B4-BE49-F238E27FC236}">
                      <a16:creationId xmlns:a16="http://schemas.microsoft.com/office/drawing/2014/main" id="{AF926140-A1A0-4F2E-BAE7-145C312D82C0}"/>
                    </a:ext>
                  </a:extLst>
                </p14:cNvPr>
                <p14:cNvContentPartPr/>
                <p14:nvPr/>
              </p14:nvContentPartPr>
              <p14:xfrm>
                <a:off x="12006947" y="2359093"/>
                <a:ext cx="89280" cy="64080"/>
              </p14:xfrm>
            </p:contentPart>
          </mc:Choice>
          <mc:Fallback>
            <p:pic>
              <p:nvPicPr>
                <p:cNvPr id="127" name="Ink 126">
                  <a:extLst>
                    <a:ext uri="{FF2B5EF4-FFF2-40B4-BE49-F238E27FC236}">
                      <a16:creationId xmlns:a16="http://schemas.microsoft.com/office/drawing/2014/main" id="{AF926140-A1A0-4F2E-BAE7-145C312D82C0}"/>
                    </a:ext>
                  </a:extLst>
                </p:cNvPr>
                <p:cNvPicPr/>
                <p:nvPr/>
              </p:nvPicPr>
              <p:blipFill>
                <a:blip r:embed="rId151"/>
                <a:stretch>
                  <a:fillRect/>
                </a:stretch>
              </p:blipFill>
              <p:spPr>
                <a:xfrm>
                  <a:off x="11997947" y="2350093"/>
                  <a:ext cx="106920" cy="81720"/>
                </a:xfrm>
                <a:prstGeom prst="rect">
                  <a:avLst/>
                </a:prstGeom>
              </p:spPr>
            </p:pic>
          </mc:Fallback>
        </mc:AlternateContent>
      </p:grpSp>
      <p:grpSp>
        <p:nvGrpSpPr>
          <p:cNvPr id="176" name="Group 175">
            <a:extLst>
              <a:ext uri="{FF2B5EF4-FFF2-40B4-BE49-F238E27FC236}">
                <a16:creationId xmlns:a16="http://schemas.microsoft.com/office/drawing/2014/main" id="{6D489060-1777-4F11-8A84-94DF6EA81A71}"/>
              </a:ext>
            </a:extLst>
          </p:cNvPr>
          <p:cNvGrpSpPr/>
          <p:nvPr/>
        </p:nvGrpSpPr>
        <p:grpSpPr>
          <a:xfrm>
            <a:off x="6134199" y="3087538"/>
            <a:ext cx="4101120" cy="1489320"/>
            <a:chOff x="6134199" y="3087538"/>
            <a:chExt cx="4101120" cy="1489320"/>
          </a:xfrm>
        </p:grpSpPr>
        <mc:AlternateContent xmlns:mc="http://schemas.openxmlformats.org/markup-compatibility/2006">
          <mc:Choice xmlns:p14="http://schemas.microsoft.com/office/powerpoint/2010/main" Requires="p14">
            <p:contentPart p14:bwMode="auto" r:id="rId152">
              <p14:nvContentPartPr>
                <p14:cNvPr id="129" name="Ink 128">
                  <a:extLst>
                    <a:ext uri="{FF2B5EF4-FFF2-40B4-BE49-F238E27FC236}">
                      <a16:creationId xmlns:a16="http://schemas.microsoft.com/office/drawing/2014/main" id="{09BA79AB-7748-4DF9-AFDF-83C4C4F2E0C8}"/>
                    </a:ext>
                  </a:extLst>
                </p14:cNvPr>
                <p14:cNvContentPartPr/>
                <p14:nvPr/>
              </p14:nvContentPartPr>
              <p14:xfrm>
                <a:off x="6199719" y="3393538"/>
                <a:ext cx="335520" cy="365040"/>
              </p14:xfrm>
            </p:contentPart>
          </mc:Choice>
          <mc:Fallback>
            <p:pic>
              <p:nvPicPr>
                <p:cNvPr id="129" name="Ink 128">
                  <a:extLst>
                    <a:ext uri="{FF2B5EF4-FFF2-40B4-BE49-F238E27FC236}">
                      <a16:creationId xmlns:a16="http://schemas.microsoft.com/office/drawing/2014/main" id="{09BA79AB-7748-4DF9-AFDF-83C4C4F2E0C8}"/>
                    </a:ext>
                  </a:extLst>
                </p:cNvPr>
                <p:cNvPicPr/>
                <p:nvPr/>
              </p:nvPicPr>
              <p:blipFill>
                <a:blip r:embed="rId153"/>
                <a:stretch>
                  <a:fillRect/>
                </a:stretch>
              </p:blipFill>
              <p:spPr>
                <a:xfrm>
                  <a:off x="6190719" y="3384898"/>
                  <a:ext cx="353160" cy="382680"/>
                </a:xfrm>
                <a:prstGeom prst="rect">
                  <a:avLst/>
                </a:prstGeom>
              </p:spPr>
            </p:pic>
          </mc:Fallback>
        </mc:AlternateContent>
        <mc:AlternateContent xmlns:mc="http://schemas.openxmlformats.org/markup-compatibility/2006">
          <mc:Choice xmlns:p14="http://schemas.microsoft.com/office/powerpoint/2010/main" Requires="p14">
            <p:contentPart p14:bwMode="auto" r:id="rId154">
              <p14:nvContentPartPr>
                <p14:cNvPr id="130" name="Ink 129">
                  <a:extLst>
                    <a:ext uri="{FF2B5EF4-FFF2-40B4-BE49-F238E27FC236}">
                      <a16:creationId xmlns:a16="http://schemas.microsoft.com/office/drawing/2014/main" id="{17E356C2-C111-4F79-874F-37D7D46E3691}"/>
                    </a:ext>
                  </a:extLst>
                </p14:cNvPr>
                <p14:cNvContentPartPr/>
                <p14:nvPr/>
              </p14:nvContentPartPr>
              <p14:xfrm>
                <a:off x="6278199" y="3378778"/>
                <a:ext cx="67320" cy="98280"/>
              </p14:xfrm>
            </p:contentPart>
          </mc:Choice>
          <mc:Fallback>
            <p:pic>
              <p:nvPicPr>
                <p:cNvPr id="130" name="Ink 129">
                  <a:extLst>
                    <a:ext uri="{FF2B5EF4-FFF2-40B4-BE49-F238E27FC236}">
                      <a16:creationId xmlns:a16="http://schemas.microsoft.com/office/drawing/2014/main" id="{17E356C2-C111-4F79-874F-37D7D46E3691}"/>
                    </a:ext>
                  </a:extLst>
                </p:cNvPr>
                <p:cNvPicPr/>
                <p:nvPr/>
              </p:nvPicPr>
              <p:blipFill>
                <a:blip r:embed="rId155"/>
                <a:stretch>
                  <a:fillRect/>
                </a:stretch>
              </p:blipFill>
              <p:spPr>
                <a:xfrm>
                  <a:off x="6269199" y="3370138"/>
                  <a:ext cx="84960" cy="115920"/>
                </a:xfrm>
                <a:prstGeom prst="rect">
                  <a:avLst/>
                </a:prstGeom>
              </p:spPr>
            </p:pic>
          </mc:Fallback>
        </mc:AlternateContent>
        <mc:AlternateContent xmlns:mc="http://schemas.openxmlformats.org/markup-compatibility/2006">
          <mc:Choice xmlns:p14="http://schemas.microsoft.com/office/powerpoint/2010/main" Requires="p14">
            <p:contentPart p14:bwMode="auto" r:id="rId156">
              <p14:nvContentPartPr>
                <p14:cNvPr id="131" name="Ink 130">
                  <a:extLst>
                    <a:ext uri="{FF2B5EF4-FFF2-40B4-BE49-F238E27FC236}">
                      <a16:creationId xmlns:a16="http://schemas.microsoft.com/office/drawing/2014/main" id="{25423128-C935-4452-BA1B-C27CCBB9AE36}"/>
                    </a:ext>
                  </a:extLst>
                </p14:cNvPr>
                <p14:cNvContentPartPr/>
                <p14:nvPr/>
              </p14:nvContentPartPr>
              <p14:xfrm>
                <a:off x="6356679" y="3136498"/>
                <a:ext cx="110520" cy="165240"/>
              </p14:xfrm>
            </p:contentPart>
          </mc:Choice>
          <mc:Fallback>
            <p:pic>
              <p:nvPicPr>
                <p:cNvPr id="131" name="Ink 130">
                  <a:extLst>
                    <a:ext uri="{FF2B5EF4-FFF2-40B4-BE49-F238E27FC236}">
                      <a16:creationId xmlns:a16="http://schemas.microsoft.com/office/drawing/2014/main" id="{25423128-C935-4452-BA1B-C27CCBB9AE36}"/>
                    </a:ext>
                  </a:extLst>
                </p:cNvPr>
                <p:cNvPicPr/>
                <p:nvPr/>
              </p:nvPicPr>
              <p:blipFill>
                <a:blip r:embed="rId157"/>
                <a:stretch>
                  <a:fillRect/>
                </a:stretch>
              </p:blipFill>
              <p:spPr>
                <a:xfrm>
                  <a:off x="6347679" y="3127498"/>
                  <a:ext cx="128160" cy="182880"/>
                </a:xfrm>
                <a:prstGeom prst="rect">
                  <a:avLst/>
                </a:prstGeom>
              </p:spPr>
            </p:pic>
          </mc:Fallback>
        </mc:AlternateContent>
        <mc:AlternateContent xmlns:mc="http://schemas.openxmlformats.org/markup-compatibility/2006">
          <mc:Choice xmlns:p14="http://schemas.microsoft.com/office/powerpoint/2010/main" Requires="p14">
            <p:contentPart p14:bwMode="auto" r:id="rId158">
              <p14:nvContentPartPr>
                <p14:cNvPr id="132" name="Ink 131">
                  <a:extLst>
                    <a:ext uri="{FF2B5EF4-FFF2-40B4-BE49-F238E27FC236}">
                      <a16:creationId xmlns:a16="http://schemas.microsoft.com/office/drawing/2014/main" id="{35580EFD-ADB3-4E9B-9471-1AA395CB0CC1}"/>
                    </a:ext>
                  </a:extLst>
                </p14:cNvPr>
                <p14:cNvContentPartPr/>
                <p14:nvPr/>
              </p14:nvContentPartPr>
              <p14:xfrm>
                <a:off x="6706959" y="3409378"/>
                <a:ext cx="292320" cy="310320"/>
              </p14:xfrm>
            </p:contentPart>
          </mc:Choice>
          <mc:Fallback>
            <p:pic>
              <p:nvPicPr>
                <p:cNvPr id="132" name="Ink 131">
                  <a:extLst>
                    <a:ext uri="{FF2B5EF4-FFF2-40B4-BE49-F238E27FC236}">
                      <a16:creationId xmlns:a16="http://schemas.microsoft.com/office/drawing/2014/main" id="{35580EFD-ADB3-4E9B-9471-1AA395CB0CC1}"/>
                    </a:ext>
                  </a:extLst>
                </p:cNvPr>
                <p:cNvPicPr/>
                <p:nvPr/>
              </p:nvPicPr>
              <p:blipFill>
                <a:blip r:embed="rId159"/>
                <a:stretch>
                  <a:fillRect/>
                </a:stretch>
              </p:blipFill>
              <p:spPr>
                <a:xfrm>
                  <a:off x="6697959" y="3400378"/>
                  <a:ext cx="309960" cy="327960"/>
                </a:xfrm>
                <a:prstGeom prst="rect">
                  <a:avLst/>
                </a:prstGeom>
              </p:spPr>
            </p:pic>
          </mc:Fallback>
        </mc:AlternateContent>
        <mc:AlternateContent xmlns:mc="http://schemas.openxmlformats.org/markup-compatibility/2006">
          <mc:Choice xmlns:p14="http://schemas.microsoft.com/office/powerpoint/2010/main" Requires="p14">
            <p:contentPart p14:bwMode="auto" r:id="rId160">
              <p14:nvContentPartPr>
                <p14:cNvPr id="133" name="Ink 132">
                  <a:extLst>
                    <a:ext uri="{FF2B5EF4-FFF2-40B4-BE49-F238E27FC236}">
                      <a16:creationId xmlns:a16="http://schemas.microsoft.com/office/drawing/2014/main" id="{DDB0A1D8-EF9E-49F9-8F00-3B3CCF5398F5}"/>
                    </a:ext>
                  </a:extLst>
                </p14:cNvPr>
                <p14:cNvContentPartPr/>
                <p14:nvPr/>
              </p14:nvContentPartPr>
              <p14:xfrm>
                <a:off x="6816039" y="3434218"/>
                <a:ext cx="50760" cy="215640"/>
              </p14:xfrm>
            </p:contentPart>
          </mc:Choice>
          <mc:Fallback>
            <p:pic>
              <p:nvPicPr>
                <p:cNvPr id="133" name="Ink 132">
                  <a:extLst>
                    <a:ext uri="{FF2B5EF4-FFF2-40B4-BE49-F238E27FC236}">
                      <a16:creationId xmlns:a16="http://schemas.microsoft.com/office/drawing/2014/main" id="{DDB0A1D8-EF9E-49F9-8F00-3B3CCF5398F5}"/>
                    </a:ext>
                  </a:extLst>
                </p:cNvPr>
                <p:cNvPicPr/>
                <p:nvPr/>
              </p:nvPicPr>
              <p:blipFill>
                <a:blip r:embed="rId161"/>
                <a:stretch>
                  <a:fillRect/>
                </a:stretch>
              </p:blipFill>
              <p:spPr>
                <a:xfrm>
                  <a:off x="6807399" y="3425218"/>
                  <a:ext cx="68400" cy="233280"/>
                </a:xfrm>
                <a:prstGeom prst="rect">
                  <a:avLst/>
                </a:prstGeom>
              </p:spPr>
            </p:pic>
          </mc:Fallback>
        </mc:AlternateContent>
        <mc:AlternateContent xmlns:mc="http://schemas.openxmlformats.org/markup-compatibility/2006">
          <mc:Choice xmlns:p14="http://schemas.microsoft.com/office/powerpoint/2010/main" Requires="p14">
            <p:contentPart p14:bwMode="auto" r:id="rId162">
              <p14:nvContentPartPr>
                <p14:cNvPr id="134" name="Ink 133">
                  <a:extLst>
                    <a:ext uri="{FF2B5EF4-FFF2-40B4-BE49-F238E27FC236}">
                      <a16:creationId xmlns:a16="http://schemas.microsoft.com/office/drawing/2014/main" id="{27D1DA72-4B33-404F-8264-963C1560C73A}"/>
                    </a:ext>
                  </a:extLst>
                </p14:cNvPr>
                <p14:cNvContentPartPr/>
                <p14:nvPr/>
              </p14:nvContentPartPr>
              <p14:xfrm>
                <a:off x="7113759" y="3294178"/>
                <a:ext cx="273240" cy="316440"/>
              </p14:xfrm>
            </p:contentPart>
          </mc:Choice>
          <mc:Fallback>
            <p:pic>
              <p:nvPicPr>
                <p:cNvPr id="134" name="Ink 133">
                  <a:extLst>
                    <a:ext uri="{FF2B5EF4-FFF2-40B4-BE49-F238E27FC236}">
                      <a16:creationId xmlns:a16="http://schemas.microsoft.com/office/drawing/2014/main" id="{27D1DA72-4B33-404F-8264-963C1560C73A}"/>
                    </a:ext>
                  </a:extLst>
                </p:cNvPr>
                <p:cNvPicPr/>
                <p:nvPr/>
              </p:nvPicPr>
              <p:blipFill>
                <a:blip r:embed="rId163"/>
                <a:stretch>
                  <a:fillRect/>
                </a:stretch>
              </p:blipFill>
              <p:spPr>
                <a:xfrm>
                  <a:off x="7105119" y="3285538"/>
                  <a:ext cx="290880" cy="334080"/>
                </a:xfrm>
                <a:prstGeom prst="rect">
                  <a:avLst/>
                </a:prstGeom>
              </p:spPr>
            </p:pic>
          </mc:Fallback>
        </mc:AlternateContent>
        <mc:AlternateContent xmlns:mc="http://schemas.openxmlformats.org/markup-compatibility/2006">
          <mc:Choice xmlns:p14="http://schemas.microsoft.com/office/powerpoint/2010/main" Requires="p14">
            <p:contentPart p14:bwMode="auto" r:id="rId164">
              <p14:nvContentPartPr>
                <p14:cNvPr id="135" name="Ink 134">
                  <a:extLst>
                    <a:ext uri="{FF2B5EF4-FFF2-40B4-BE49-F238E27FC236}">
                      <a16:creationId xmlns:a16="http://schemas.microsoft.com/office/drawing/2014/main" id="{4BDCEE45-891E-4339-ACF3-BF58378A0EE9}"/>
                    </a:ext>
                  </a:extLst>
                </p14:cNvPr>
                <p14:cNvContentPartPr/>
                <p14:nvPr/>
              </p14:nvContentPartPr>
              <p14:xfrm>
                <a:off x="7367919" y="3133978"/>
                <a:ext cx="308520" cy="509400"/>
              </p14:xfrm>
            </p:contentPart>
          </mc:Choice>
          <mc:Fallback>
            <p:pic>
              <p:nvPicPr>
                <p:cNvPr id="135" name="Ink 134">
                  <a:extLst>
                    <a:ext uri="{FF2B5EF4-FFF2-40B4-BE49-F238E27FC236}">
                      <a16:creationId xmlns:a16="http://schemas.microsoft.com/office/drawing/2014/main" id="{4BDCEE45-891E-4339-ACF3-BF58378A0EE9}"/>
                    </a:ext>
                  </a:extLst>
                </p:cNvPr>
                <p:cNvPicPr/>
                <p:nvPr/>
              </p:nvPicPr>
              <p:blipFill>
                <a:blip r:embed="rId165"/>
                <a:stretch>
                  <a:fillRect/>
                </a:stretch>
              </p:blipFill>
              <p:spPr>
                <a:xfrm>
                  <a:off x="7359279" y="3125338"/>
                  <a:ext cx="326160" cy="527040"/>
                </a:xfrm>
                <a:prstGeom prst="rect">
                  <a:avLst/>
                </a:prstGeom>
              </p:spPr>
            </p:pic>
          </mc:Fallback>
        </mc:AlternateContent>
        <mc:AlternateContent xmlns:mc="http://schemas.openxmlformats.org/markup-compatibility/2006">
          <mc:Choice xmlns:p14="http://schemas.microsoft.com/office/powerpoint/2010/main" Requires="p14">
            <p:contentPart p14:bwMode="auto" r:id="rId166">
              <p14:nvContentPartPr>
                <p14:cNvPr id="137" name="Ink 136">
                  <a:extLst>
                    <a:ext uri="{FF2B5EF4-FFF2-40B4-BE49-F238E27FC236}">
                      <a16:creationId xmlns:a16="http://schemas.microsoft.com/office/drawing/2014/main" id="{44D6C8E1-AC48-4987-BEE4-94A19DED686B}"/>
                    </a:ext>
                  </a:extLst>
                </p14:cNvPr>
                <p14:cNvContentPartPr/>
                <p14:nvPr/>
              </p14:nvContentPartPr>
              <p14:xfrm>
                <a:off x="7888119" y="3276538"/>
                <a:ext cx="361440" cy="366120"/>
              </p14:xfrm>
            </p:contentPart>
          </mc:Choice>
          <mc:Fallback>
            <p:pic>
              <p:nvPicPr>
                <p:cNvPr id="137" name="Ink 136">
                  <a:extLst>
                    <a:ext uri="{FF2B5EF4-FFF2-40B4-BE49-F238E27FC236}">
                      <a16:creationId xmlns:a16="http://schemas.microsoft.com/office/drawing/2014/main" id="{44D6C8E1-AC48-4987-BEE4-94A19DED686B}"/>
                    </a:ext>
                  </a:extLst>
                </p:cNvPr>
                <p:cNvPicPr/>
                <p:nvPr/>
              </p:nvPicPr>
              <p:blipFill>
                <a:blip r:embed="rId167"/>
                <a:stretch>
                  <a:fillRect/>
                </a:stretch>
              </p:blipFill>
              <p:spPr>
                <a:xfrm>
                  <a:off x="7879479" y="3267898"/>
                  <a:ext cx="379080" cy="383760"/>
                </a:xfrm>
                <a:prstGeom prst="rect">
                  <a:avLst/>
                </a:prstGeom>
              </p:spPr>
            </p:pic>
          </mc:Fallback>
        </mc:AlternateContent>
        <mc:AlternateContent xmlns:mc="http://schemas.openxmlformats.org/markup-compatibility/2006">
          <mc:Choice xmlns:p14="http://schemas.microsoft.com/office/powerpoint/2010/main" Requires="p14">
            <p:contentPart p14:bwMode="auto" r:id="rId168">
              <p14:nvContentPartPr>
                <p14:cNvPr id="138" name="Ink 137">
                  <a:extLst>
                    <a:ext uri="{FF2B5EF4-FFF2-40B4-BE49-F238E27FC236}">
                      <a16:creationId xmlns:a16="http://schemas.microsoft.com/office/drawing/2014/main" id="{088B2E80-EA4C-4C1F-A255-94121FDBB155}"/>
                    </a:ext>
                  </a:extLst>
                </p14:cNvPr>
                <p14:cNvContentPartPr/>
                <p14:nvPr/>
              </p14:nvContentPartPr>
              <p14:xfrm>
                <a:off x="8028879" y="3374098"/>
                <a:ext cx="83520" cy="80280"/>
              </p14:xfrm>
            </p:contentPart>
          </mc:Choice>
          <mc:Fallback>
            <p:pic>
              <p:nvPicPr>
                <p:cNvPr id="138" name="Ink 137">
                  <a:extLst>
                    <a:ext uri="{FF2B5EF4-FFF2-40B4-BE49-F238E27FC236}">
                      <a16:creationId xmlns:a16="http://schemas.microsoft.com/office/drawing/2014/main" id="{088B2E80-EA4C-4C1F-A255-94121FDBB155}"/>
                    </a:ext>
                  </a:extLst>
                </p:cNvPr>
                <p:cNvPicPr/>
                <p:nvPr/>
              </p:nvPicPr>
              <p:blipFill>
                <a:blip r:embed="rId169"/>
                <a:stretch>
                  <a:fillRect/>
                </a:stretch>
              </p:blipFill>
              <p:spPr>
                <a:xfrm>
                  <a:off x="8020239" y="3365458"/>
                  <a:ext cx="101160" cy="97920"/>
                </a:xfrm>
                <a:prstGeom prst="rect">
                  <a:avLst/>
                </a:prstGeom>
              </p:spPr>
            </p:pic>
          </mc:Fallback>
        </mc:AlternateContent>
        <mc:AlternateContent xmlns:mc="http://schemas.openxmlformats.org/markup-compatibility/2006">
          <mc:Choice xmlns:p14="http://schemas.microsoft.com/office/powerpoint/2010/main" Requires="p14">
            <p:contentPart p14:bwMode="auto" r:id="rId170">
              <p14:nvContentPartPr>
                <p14:cNvPr id="139" name="Ink 138">
                  <a:extLst>
                    <a:ext uri="{FF2B5EF4-FFF2-40B4-BE49-F238E27FC236}">
                      <a16:creationId xmlns:a16="http://schemas.microsoft.com/office/drawing/2014/main" id="{92EC057A-A560-402D-9043-3E22DD884397}"/>
                    </a:ext>
                  </a:extLst>
                </p14:cNvPr>
                <p14:cNvContentPartPr/>
                <p14:nvPr/>
              </p14:nvContentPartPr>
              <p14:xfrm>
                <a:off x="8292399" y="3284458"/>
                <a:ext cx="326160" cy="398520"/>
              </p14:xfrm>
            </p:contentPart>
          </mc:Choice>
          <mc:Fallback>
            <p:pic>
              <p:nvPicPr>
                <p:cNvPr id="139" name="Ink 138">
                  <a:extLst>
                    <a:ext uri="{FF2B5EF4-FFF2-40B4-BE49-F238E27FC236}">
                      <a16:creationId xmlns:a16="http://schemas.microsoft.com/office/drawing/2014/main" id="{92EC057A-A560-402D-9043-3E22DD884397}"/>
                    </a:ext>
                  </a:extLst>
                </p:cNvPr>
                <p:cNvPicPr/>
                <p:nvPr/>
              </p:nvPicPr>
              <p:blipFill>
                <a:blip r:embed="rId171"/>
                <a:stretch>
                  <a:fillRect/>
                </a:stretch>
              </p:blipFill>
              <p:spPr>
                <a:xfrm>
                  <a:off x="8283759" y="3275818"/>
                  <a:ext cx="343800" cy="416160"/>
                </a:xfrm>
                <a:prstGeom prst="rect">
                  <a:avLst/>
                </a:prstGeom>
              </p:spPr>
            </p:pic>
          </mc:Fallback>
        </mc:AlternateContent>
        <mc:AlternateContent xmlns:mc="http://schemas.openxmlformats.org/markup-compatibility/2006">
          <mc:Choice xmlns:p14="http://schemas.microsoft.com/office/powerpoint/2010/main" Requires="p14">
            <p:contentPart p14:bwMode="auto" r:id="rId172">
              <p14:nvContentPartPr>
                <p14:cNvPr id="140" name="Ink 139">
                  <a:extLst>
                    <a:ext uri="{FF2B5EF4-FFF2-40B4-BE49-F238E27FC236}">
                      <a16:creationId xmlns:a16="http://schemas.microsoft.com/office/drawing/2014/main" id="{67AFB9B8-5793-4BF2-AFE0-D3ED5895A609}"/>
                    </a:ext>
                  </a:extLst>
                </p14:cNvPr>
                <p14:cNvContentPartPr/>
                <p14:nvPr/>
              </p14:nvContentPartPr>
              <p14:xfrm>
                <a:off x="8387439" y="3350338"/>
                <a:ext cx="90720" cy="121680"/>
              </p14:xfrm>
            </p:contentPart>
          </mc:Choice>
          <mc:Fallback>
            <p:pic>
              <p:nvPicPr>
                <p:cNvPr id="140" name="Ink 139">
                  <a:extLst>
                    <a:ext uri="{FF2B5EF4-FFF2-40B4-BE49-F238E27FC236}">
                      <a16:creationId xmlns:a16="http://schemas.microsoft.com/office/drawing/2014/main" id="{67AFB9B8-5793-4BF2-AFE0-D3ED5895A609}"/>
                    </a:ext>
                  </a:extLst>
                </p:cNvPr>
                <p:cNvPicPr/>
                <p:nvPr/>
              </p:nvPicPr>
              <p:blipFill>
                <a:blip r:embed="rId173"/>
                <a:stretch>
                  <a:fillRect/>
                </a:stretch>
              </p:blipFill>
              <p:spPr>
                <a:xfrm>
                  <a:off x="8378439" y="3341338"/>
                  <a:ext cx="108360" cy="139320"/>
                </a:xfrm>
                <a:prstGeom prst="rect">
                  <a:avLst/>
                </a:prstGeom>
              </p:spPr>
            </p:pic>
          </mc:Fallback>
        </mc:AlternateContent>
        <mc:AlternateContent xmlns:mc="http://schemas.openxmlformats.org/markup-compatibility/2006">
          <mc:Choice xmlns:p14="http://schemas.microsoft.com/office/powerpoint/2010/main" Requires="p14">
            <p:contentPart p14:bwMode="auto" r:id="rId174">
              <p14:nvContentPartPr>
                <p14:cNvPr id="141" name="Ink 140">
                  <a:extLst>
                    <a:ext uri="{FF2B5EF4-FFF2-40B4-BE49-F238E27FC236}">
                      <a16:creationId xmlns:a16="http://schemas.microsoft.com/office/drawing/2014/main" id="{F32ACBBF-B7B4-457F-8968-E13D1CDD57BB}"/>
                    </a:ext>
                  </a:extLst>
                </p14:cNvPr>
                <p14:cNvContentPartPr/>
                <p14:nvPr/>
              </p14:nvContentPartPr>
              <p14:xfrm>
                <a:off x="8461599" y="3087538"/>
                <a:ext cx="117000" cy="113400"/>
              </p14:xfrm>
            </p:contentPart>
          </mc:Choice>
          <mc:Fallback>
            <p:pic>
              <p:nvPicPr>
                <p:cNvPr id="141" name="Ink 140">
                  <a:extLst>
                    <a:ext uri="{FF2B5EF4-FFF2-40B4-BE49-F238E27FC236}">
                      <a16:creationId xmlns:a16="http://schemas.microsoft.com/office/drawing/2014/main" id="{F32ACBBF-B7B4-457F-8968-E13D1CDD57BB}"/>
                    </a:ext>
                  </a:extLst>
                </p:cNvPr>
                <p:cNvPicPr/>
                <p:nvPr/>
              </p:nvPicPr>
              <p:blipFill>
                <a:blip r:embed="rId175"/>
                <a:stretch>
                  <a:fillRect/>
                </a:stretch>
              </p:blipFill>
              <p:spPr>
                <a:xfrm>
                  <a:off x="8452959" y="3078538"/>
                  <a:ext cx="134640" cy="131040"/>
                </a:xfrm>
                <a:prstGeom prst="rect">
                  <a:avLst/>
                </a:prstGeom>
              </p:spPr>
            </p:pic>
          </mc:Fallback>
        </mc:AlternateContent>
        <mc:AlternateContent xmlns:mc="http://schemas.openxmlformats.org/markup-compatibility/2006">
          <mc:Choice xmlns:p14="http://schemas.microsoft.com/office/powerpoint/2010/main" Requires="p14">
            <p:contentPart p14:bwMode="auto" r:id="rId176">
              <p14:nvContentPartPr>
                <p14:cNvPr id="143" name="Ink 142">
                  <a:extLst>
                    <a:ext uri="{FF2B5EF4-FFF2-40B4-BE49-F238E27FC236}">
                      <a16:creationId xmlns:a16="http://schemas.microsoft.com/office/drawing/2014/main" id="{CDAD3FBA-2499-493B-8CF7-7D8E766F17DC}"/>
                    </a:ext>
                  </a:extLst>
                </p14:cNvPr>
                <p14:cNvContentPartPr/>
                <p14:nvPr/>
              </p14:nvContentPartPr>
              <p14:xfrm>
                <a:off x="8717559" y="3360418"/>
                <a:ext cx="341280" cy="340920"/>
              </p14:xfrm>
            </p:contentPart>
          </mc:Choice>
          <mc:Fallback>
            <p:pic>
              <p:nvPicPr>
                <p:cNvPr id="143" name="Ink 142">
                  <a:extLst>
                    <a:ext uri="{FF2B5EF4-FFF2-40B4-BE49-F238E27FC236}">
                      <a16:creationId xmlns:a16="http://schemas.microsoft.com/office/drawing/2014/main" id="{CDAD3FBA-2499-493B-8CF7-7D8E766F17DC}"/>
                    </a:ext>
                  </a:extLst>
                </p:cNvPr>
                <p:cNvPicPr/>
                <p:nvPr/>
              </p:nvPicPr>
              <p:blipFill>
                <a:blip r:embed="rId177"/>
                <a:stretch>
                  <a:fillRect/>
                </a:stretch>
              </p:blipFill>
              <p:spPr>
                <a:xfrm>
                  <a:off x="8708919" y="3351418"/>
                  <a:ext cx="358920" cy="358560"/>
                </a:xfrm>
                <a:prstGeom prst="rect">
                  <a:avLst/>
                </a:prstGeom>
              </p:spPr>
            </p:pic>
          </mc:Fallback>
        </mc:AlternateContent>
        <mc:AlternateContent xmlns:mc="http://schemas.openxmlformats.org/markup-compatibility/2006">
          <mc:Choice xmlns:p14="http://schemas.microsoft.com/office/powerpoint/2010/main" Requires="p14">
            <p:contentPart p14:bwMode="auto" r:id="rId178">
              <p14:nvContentPartPr>
                <p14:cNvPr id="144" name="Ink 143">
                  <a:extLst>
                    <a:ext uri="{FF2B5EF4-FFF2-40B4-BE49-F238E27FC236}">
                      <a16:creationId xmlns:a16="http://schemas.microsoft.com/office/drawing/2014/main" id="{0027E835-E4B6-4A1E-8682-E0472D0C3C54}"/>
                    </a:ext>
                  </a:extLst>
                </p14:cNvPr>
                <p14:cNvContentPartPr/>
                <p14:nvPr/>
              </p14:nvContentPartPr>
              <p14:xfrm>
                <a:off x="9033999" y="3379498"/>
                <a:ext cx="31680" cy="172440"/>
              </p14:xfrm>
            </p:contentPart>
          </mc:Choice>
          <mc:Fallback>
            <p:pic>
              <p:nvPicPr>
                <p:cNvPr id="144" name="Ink 143">
                  <a:extLst>
                    <a:ext uri="{FF2B5EF4-FFF2-40B4-BE49-F238E27FC236}">
                      <a16:creationId xmlns:a16="http://schemas.microsoft.com/office/drawing/2014/main" id="{0027E835-E4B6-4A1E-8682-E0472D0C3C54}"/>
                    </a:ext>
                  </a:extLst>
                </p:cNvPr>
                <p:cNvPicPr/>
                <p:nvPr/>
              </p:nvPicPr>
              <p:blipFill>
                <a:blip r:embed="rId179"/>
                <a:stretch>
                  <a:fillRect/>
                </a:stretch>
              </p:blipFill>
              <p:spPr>
                <a:xfrm>
                  <a:off x="9025359" y="3370498"/>
                  <a:ext cx="49320" cy="190080"/>
                </a:xfrm>
                <a:prstGeom prst="rect">
                  <a:avLst/>
                </a:prstGeom>
              </p:spPr>
            </p:pic>
          </mc:Fallback>
        </mc:AlternateContent>
        <mc:AlternateContent xmlns:mc="http://schemas.openxmlformats.org/markup-compatibility/2006">
          <mc:Choice xmlns:p14="http://schemas.microsoft.com/office/powerpoint/2010/main" Requires="p14">
            <p:contentPart p14:bwMode="auto" r:id="rId180">
              <p14:nvContentPartPr>
                <p14:cNvPr id="145" name="Ink 144">
                  <a:extLst>
                    <a:ext uri="{FF2B5EF4-FFF2-40B4-BE49-F238E27FC236}">
                      <a16:creationId xmlns:a16="http://schemas.microsoft.com/office/drawing/2014/main" id="{11F62E68-A7B9-479C-A4ED-0FE358FDCFDF}"/>
                    </a:ext>
                  </a:extLst>
                </p14:cNvPr>
                <p14:cNvContentPartPr/>
                <p14:nvPr/>
              </p14:nvContentPartPr>
              <p14:xfrm>
                <a:off x="8839959" y="3374098"/>
                <a:ext cx="33120" cy="80280"/>
              </p14:xfrm>
            </p:contentPart>
          </mc:Choice>
          <mc:Fallback>
            <p:pic>
              <p:nvPicPr>
                <p:cNvPr id="145" name="Ink 144">
                  <a:extLst>
                    <a:ext uri="{FF2B5EF4-FFF2-40B4-BE49-F238E27FC236}">
                      <a16:creationId xmlns:a16="http://schemas.microsoft.com/office/drawing/2014/main" id="{11F62E68-A7B9-479C-A4ED-0FE358FDCFDF}"/>
                    </a:ext>
                  </a:extLst>
                </p:cNvPr>
                <p:cNvPicPr/>
                <p:nvPr/>
              </p:nvPicPr>
              <p:blipFill>
                <a:blip r:embed="rId181"/>
                <a:stretch>
                  <a:fillRect/>
                </a:stretch>
              </p:blipFill>
              <p:spPr>
                <a:xfrm>
                  <a:off x="8830959" y="3365458"/>
                  <a:ext cx="50760" cy="97920"/>
                </a:xfrm>
                <a:prstGeom prst="rect">
                  <a:avLst/>
                </a:prstGeom>
              </p:spPr>
            </p:pic>
          </mc:Fallback>
        </mc:AlternateContent>
        <mc:AlternateContent xmlns:mc="http://schemas.openxmlformats.org/markup-compatibility/2006">
          <mc:Choice xmlns:p14="http://schemas.microsoft.com/office/powerpoint/2010/main" Requires="p14">
            <p:contentPart p14:bwMode="auto" r:id="rId182">
              <p14:nvContentPartPr>
                <p14:cNvPr id="147" name="Ink 146">
                  <a:extLst>
                    <a:ext uri="{FF2B5EF4-FFF2-40B4-BE49-F238E27FC236}">
                      <a16:creationId xmlns:a16="http://schemas.microsoft.com/office/drawing/2014/main" id="{DD7CBD79-42A8-43D4-86C4-4BB4055F7560}"/>
                    </a:ext>
                  </a:extLst>
                </p14:cNvPr>
                <p14:cNvContentPartPr/>
                <p14:nvPr/>
              </p14:nvContentPartPr>
              <p14:xfrm>
                <a:off x="8915919" y="3181498"/>
                <a:ext cx="16560" cy="135720"/>
              </p14:xfrm>
            </p:contentPart>
          </mc:Choice>
          <mc:Fallback>
            <p:pic>
              <p:nvPicPr>
                <p:cNvPr id="147" name="Ink 146">
                  <a:extLst>
                    <a:ext uri="{FF2B5EF4-FFF2-40B4-BE49-F238E27FC236}">
                      <a16:creationId xmlns:a16="http://schemas.microsoft.com/office/drawing/2014/main" id="{DD7CBD79-42A8-43D4-86C4-4BB4055F7560}"/>
                    </a:ext>
                  </a:extLst>
                </p:cNvPr>
                <p:cNvPicPr/>
                <p:nvPr/>
              </p:nvPicPr>
              <p:blipFill>
                <a:blip r:embed="rId183"/>
                <a:stretch>
                  <a:fillRect/>
                </a:stretch>
              </p:blipFill>
              <p:spPr>
                <a:xfrm>
                  <a:off x="8907279" y="3172498"/>
                  <a:ext cx="34200" cy="153360"/>
                </a:xfrm>
                <a:prstGeom prst="rect">
                  <a:avLst/>
                </a:prstGeom>
              </p:spPr>
            </p:pic>
          </mc:Fallback>
        </mc:AlternateContent>
        <mc:AlternateContent xmlns:mc="http://schemas.openxmlformats.org/markup-compatibility/2006">
          <mc:Choice xmlns:p14="http://schemas.microsoft.com/office/powerpoint/2010/main" Requires="p14">
            <p:contentPart p14:bwMode="auto" r:id="rId184">
              <p14:nvContentPartPr>
                <p14:cNvPr id="148" name="Ink 147">
                  <a:extLst>
                    <a:ext uri="{FF2B5EF4-FFF2-40B4-BE49-F238E27FC236}">
                      <a16:creationId xmlns:a16="http://schemas.microsoft.com/office/drawing/2014/main" id="{F67799E0-3F84-48B8-952D-5C9996596092}"/>
                    </a:ext>
                  </a:extLst>
                </p14:cNvPr>
                <p14:cNvContentPartPr/>
                <p14:nvPr/>
              </p14:nvContentPartPr>
              <p14:xfrm>
                <a:off x="9198159" y="3288778"/>
                <a:ext cx="288720" cy="331920"/>
              </p14:xfrm>
            </p:contentPart>
          </mc:Choice>
          <mc:Fallback>
            <p:pic>
              <p:nvPicPr>
                <p:cNvPr id="148" name="Ink 147">
                  <a:extLst>
                    <a:ext uri="{FF2B5EF4-FFF2-40B4-BE49-F238E27FC236}">
                      <a16:creationId xmlns:a16="http://schemas.microsoft.com/office/drawing/2014/main" id="{F67799E0-3F84-48B8-952D-5C9996596092}"/>
                    </a:ext>
                  </a:extLst>
                </p:cNvPr>
                <p:cNvPicPr/>
                <p:nvPr/>
              </p:nvPicPr>
              <p:blipFill>
                <a:blip r:embed="rId185"/>
                <a:stretch>
                  <a:fillRect/>
                </a:stretch>
              </p:blipFill>
              <p:spPr>
                <a:xfrm>
                  <a:off x="9189159" y="3280138"/>
                  <a:ext cx="306360" cy="349560"/>
                </a:xfrm>
                <a:prstGeom prst="rect">
                  <a:avLst/>
                </a:prstGeom>
              </p:spPr>
            </p:pic>
          </mc:Fallback>
        </mc:AlternateContent>
        <mc:AlternateContent xmlns:mc="http://schemas.openxmlformats.org/markup-compatibility/2006">
          <mc:Choice xmlns:p14="http://schemas.microsoft.com/office/powerpoint/2010/main" Requires="p14">
            <p:contentPart p14:bwMode="auto" r:id="rId186">
              <p14:nvContentPartPr>
                <p14:cNvPr id="149" name="Ink 148">
                  <a:extLst>
                    <a:ext uri="{FF2B5EF4-FFF2-40B4-BE49-F238E27FC236}">
                      <a16:creationId xmlns:a16="http://schemas.microsoft.com/office/drawing/2014/main" id="{32F0D881-92F1-4C24-9614-2FF9A7D2E3A1}"/>
                    </a:ext>
                  </a:extLst>
                </p14:cNvPr>
                <p14:cNvContentPartPr/>
                <p14:nvPr/>
              </p14:nvContentPartPr>
              <p14:xfrm>
                <a:off x="9300039" y="3385618"/>
                <a:ext cx="27720" cy="180000"/>
              </p14:xfrm>
            </p:contentPart>
          </mc:Choice>
          <mc:Fallback>
            <p:pic>
              <p:nvPicPr>
                <p:cNvPr id="149" name="Ink 148">
                  <a:extLst>
                    <a:ext uri="{FF2B5EF4-FFF2-40B4-BE49-F238E27FC236}">
                      <a16:creationId xmlns:a16="http://schemas.microsoft.com/office/drawing/2014/main" id="{32F0D881-92F1-4C24-9614-2FF9A7D2E3A1}"/>
                    </a:ext>
                  </a:extLst>
                </p:cNvPr>
                <p:cNvPicPr/>
                <p:nvPr/>
              </p:nvPicPr>
              <p:blipFill>
                <a:blip r:embed="rId187"/>
                <a:stretch>
                  <a:fillRect/>
                </a:stretch>
              </p:blipFill>
              <p:spPr>
                <a:xfrm>
                  <a:off x="9291399" y="3376978"/>
                  <a:ext cx="45360" cy="197640"/>
                </a:xfrm>
                <a:prstGeom prst="rect">
                  <a:avLst/>
                </a:prstGeom>
              </p:spPr>
            </p:pic>
          </mc:Fallback>
        </mc:AlternateContent>
        <mc:AlternateContent xmlns:mc="http://schemas.openxmlformats.org/markup-compatibility/2006">
          <mc:Choice xmlns:p14="http://schemas.microsoft.com/office/powerpoint/2010/main" Requires="p14">
            <p:contentPart p14:bwMode="auto" r:id="rId188">
              <p14:nvContentPartPr>
                <p14:cNvPr id="151" name="Ink 150">
                  <a:extLst>
                    <a:ext uri="{FF2B5EF4-FFF2-40B4-BE49-F238E27FC236}">
                      <a16:creationId xmlns:a16="http://schemas.microsoft.com/office/drawing/2014/main" id="{BAE8E4C2-4D02-47CE-9D12-A49DA78E8955}"/>
                    </a:ext>
                  </a:extLst>
                </p14:cNvPr>
                <p14:cNvContentPartPr/>
                <p14:nvPr/>
              </p14:nvContentPartPr>
              <p14:xfrm>
                <a:off x="9547359" y="3241258"/>
                <a:ext cx="600480" cy="402120"/>
              </p14:xfrm>
            </p:contentPart>
          </mc:Choice>
          <mc:Fallback>
            <p:pic>
              <p:nvPicPr>
                <p:cNvPr id="151" name="Ink 150">
                  <a:extLst>
                    <a:ext uri="{FF2B5EF4-FFF2-40B4-BE49-F238E27FC236}">
                      <a16:creationId xmlns:a16="http://schemas.microsoft.com/office/drawing/2014/main" id="{BAE8E4C2-4D02-47CE-9D12-A49DA78E8955}"/>
                    </a:ext>
                  </a:extLst>
                </p:cNvPr>
                <p:cNvPicPr/>
                <p:nvPr/>
              </p:nvPicPr>
              <p:blipFill>
                <a:blip r:embed="rId189"/>
                <a:stretch>
                  <a:fillRect/>
                </a:stretch>
              </p:blipFill>
              <p:spPr>
                <a:xfrm>
                  <a:off x="9538359" y="3232618"/>
                  <a:ext cx="618120" cy="419760"/>
                </a:xfrm>
                <a:prstGeom prst="rect">
                  <a:avLst/>
                </a:prstGeom>
              </p:spPr>
            </p:pic>
          </mc:Fallback>
        </mc:AlternateContent>
        <mc:AlternateContent xmlns:mc="http://schemas.openxmlformats.org/markup-compatibility/2006">
          <mc:Choice xmlns:p14="http://schemas.microsoft.com/office/powerpoint/2010/main" Requires="p14">
            <p:contentPart p14:bwMode="auto" r:id="rId190">
              <p14:nvContentPartPr>
                <p14:cNvPr id="152" name="Ink 151">
                  <a:extLst>
                    <a:ext uri="{FF2B5EF4-FFF2-40B4-BE49-F238E27FC236}">
                      <a16:creationId xmlns:a16="http://schemas.microsoft.com/office/drawing/2014/main" id="{61AF4961-E2ED-44D9-B7FD-3F3E197CE92B}"/>
                    </a:ext>
                  </a:extLst>
                </p14:cNvPr>
                <p14:cNvContentPartPr/>
                <p14:nvPr/>
              </p14:nvContentPartPr>
              <p14:xfrm>
                <a:off x="10162959" y="3421618"/>
                <a:ext cx="72360" cy="163800"/>
              </p14:xfrm>
            </p:contentPart>
          </mc:Choice>
          <mc:Fallback>
            <p:pic>
              <p:nvPicPr>
                <p:cNvPr id="152" name="Ink 151">
                  <a:extLst>
                    <a:ext uri="{FF2B5EF4-FFF2-40B4-BE49-F238E27FC236}">
                      <a16:creationId xmlns:a16="http://schemas.microsoft.com/office/drawing/2014/main" id="{61AF4961-E2ED-44D9-B7FD-3F3E197CE92B}"/>
                    </a:ext>
                  </a:extLst>
                </p:cNvPr>
                <p:cNvPicPr/>
                <p:nvPr/>
              </p:nvPicPr>
              <p:blipFill>
                <a:blip r:embed="rId191"/>
                <a:stretch>
                  <a:fillRect/>
                </a:stretch>
              </p:blipFill>
              <p:spPr>
                <a:xfrm>
                  <a:off x="10154319" y="3412978"/>
                  <a:ext cx="90000" cy="181440"/>
                </a:xfrm>
                <a:prstGeom prst="rect">
                  <a:avLst/>
                </a:prstGeom>
              </p:spPr>
            </p:pic>
          </mc:Fallback>
        </mc:AlternateContent>
        <mc:AlternateContent xmlns:mc="http://schemas.openxmlformats.org/markup-compatibility/2006">
          <mc:Choice xmlns:p14="http://schemas.microsoft.com/office/powerpoint/2010/main" Requires="p14">
            <p:contentPart p14:bwMode="auto" r:id="rId192">
              <p14:nvContentPartPr>
                <p14:cNvPr id="154" name="Ink 153">
                  <a:extLst>
                    <a:ext uri="{FF2B5EF4-FFF2-40B4-BE49-F238E27FC236}">
                      <a16:creationId xmlns:a16="http://schemas.microsoft.com/office/drawing/2014/main" id="{74B4CEDA-A4E1-44AB-A9D5-AC8C7F1FF3BD}"/>
                    </a:ext>
                  </a:extLst>
                </p14:cNvPr>
                <p14:cNvContentPartPr/>
                <p14:nvPr/>
              </p14:nvContentPartPr>
              <p14:xfrm>
                <a:off x="6134199" y="4174018"/>
                <a:ext cx="342720" cy="402840"/>
              </p14:xfrm>
            </p:contentPart>
          </mc:Choice>
          <mc:Fallback>
            <p:pic>
              <p:nvPicPr>
                <p:cNvPr id="154" name="Ink 153">
                  <a:extLst>
                    <a:ext uri="{FF2B5EF4-FFF2-40B4-BE49-F238E27FC236}">
                      <a16:creationId xmlns:a16="http://schemas.microsoft.com/office/drawing/2014/main" id="{74B4CEDA-A4E1-44AB-A9D5-AC8C7F1FF3BD}"/>
                    </a:ext>
                  </a:extLst>
                </p:cNvPr>
                <p:cNvPicPr/>
                <p:nvPr/>
              </p:nvPicPr>
              <p:blipFill>
                <a:blip r:embed="rId193"/>
                <a:stretch>
                  <a:fillRect/>
                </a:stretch>
              </p:blipFill>
              <p:spPr>
                <a:xfrm>
                  <a:off x="6125199" y="4165018"/>
                  <a:ext cx="360360" cy="420480"/>
                </a:xfrm>
                <a:prstGeom prst="rect">
                  <a:avLst/>
                </a:prstGeom>
              </p:spPr>
            </p:pic>
          </mc:Fallback>
        </mc:AlternateContent>
        <mc:AlternateContent xmlns:mc="http://schemas.openxmlformats.org/markup-compatibility/2006">
          <mc:Choice xmlns:p14="http://schemas.microsoft.com/office/powerpoint/2010/main" Requires="p14">
            <p:contentPart p14:bwMode="auto" r:id="rId194">
              <p14:nvContentPartPr>
                <p14:cNvPr id="155" name="Ink 154">
                  <a:extLst>
                    <a:ext uri="{FF2B5EF4-FFF2-40B4-BE49-F238E27FC236}">
                      <a16:creationId xmlns:a16="http://schemas.microsoft.com/office/drawing/2014/main" id="{A4A5DD31-82B1-454B-992D-1FCC55CB75DB}"/>
                    </a:ext>
                  </a:extLst>
                </p14:cNvPr>
                <p14:cNvContentPartPr/>
                <p14:nvPr/>
              </p14:nvContentPartPr>
              <p14:xfrm>
                <a:off x="6183159" y="4163218"/>
                <a:ext cx="145800" cy="154440"/>
              </p14:xfrm>
            </p:contentPart>
          </mc:Choice>
          <mc:Fallback>
            <p:pic>
              <p:nvPicPr>
                <p:cNvPr id="155" name="Ink 154">
                  <a:extLst>
                    <a:ext uri="{FF2B5EF4-FFF2-40B4-BE49-F238E27FC236}">
                      <a16:creationId xmlns:a16="http://schemas.microsoft.com/office/drawing/2014/main" id="{A4A5DD31-82B1-454B-992D-1FCC55CB75DB}"/>
                    </a:ext>
                  </a:extLst>
                </p:cNvPr>
                <p:cNvPicPr/>
                <p:nvPr/>
              </p:nvPicPr>
              <p:blipFill>
                <a:blip r:embed="rId195"/>
                <a:stretch>
                  <a:fillRect/>
                </a:stretch>
              </p:blipFill>
              <p:spPr>
                <a:xfrm>
                  <a:off x="6174519" y="4154578"/>
                  <a:ext cx="163440" cy="172080"/>
                </a:xfrm>
                <a:prstGeom prst="rect">
                  <a:avLst/>
                </a:prstGeom>
              </p:spPr>
            </p:pic>
          </mc:Fallback>
        </mc:AlternateContent>
        <mc:AlternateContent xmlns:mc="http://schemas.openxmlformats.org/markup-compatibility/2006">
          <mc:Choice xmlns:p14="http://schemas.microsoft.com/office/powerpoint/2010/main" Requires="p14">
            <p:contentPart p14:bwMode="auto" r:id="rId196">
              <p14:nvContentPartPr>
                <p14:cNvPr id="156" name="Ink 155">
                  <a:extLst>
                    <a:ext uri="{FF2B5EF4-FFF2-40B4-BE49-F238E27FC236}">
                      <a16:creationId xmlns:a16="http://schemas.microsoft.com/office/drawing/2014/main" id="{C2A64E96-1ECD-485F-892F-E0AAFC55E48B}"/>
                    </a:ext>
                  </a:extLst>
                </p14:cNvPr>
                <p14:cNvContentPartPr/>
                <p14:nvPr/>
              </p14:nvContentPartPr>
              <p14:xfrm>
                <a:off x="6273879" y="4003378"/>
                <a:ext cx="150120" cy="77040"/>
              </p14:xfrm>
            </p:contentPart>
          </mc:Choice>
          <mc:Fallback>
            <p:pic>
              <p:nvPicPr>
                <p:cNvPr id="156" name="Ink 155">
                  <a:extLst>
                    <a:ext uri="{FF2B5EF4-FFF2-40B4-BE49-F238E27FC236}">
                      <a16:creationId xmlns:a16="http://schemas.microsoft.com/office/drawing/2014/main" id="{C2A64E96-1ECD-485F-892F-E0AAFC55E48B}"/>
                    </a:ext>
                  </a:extLst>
                </p:cNvPr>
                <p:cNvPicPr/>
                <p:nvPr/>
              </p:nvPicPr>
              <p:blipFill>
                <a:blip r:embed="rId197"/>
                <a:stretch>
                  <a:fillRect/>
                </a:stretch>
              </p:blipFill>
              <p:spPr>
                <a:xfrm>
                  <a:off x="6264879" y="3994378"/>
                  <a:ext cx="167760" cy="94680"/>
                </a:xfrm>
                <a:prstGeom prst="rect">
                  <a:avLst/>
                </a:prstGeom>
              </p:spPr>
            </p:pic>
          </mc:Fallback>
        </mc:AlternateContent>
        <mc:AlternateContent xmlns:mc="http://schemas.openxmlformats.org/markup-compatibility/2006">
          <mc:Choice xmlns:p14="http://schemas.microsoft.com/office/powerpoint/2010/main" Requires="p14">
            <p:contentPart p14:bwMode="auto" r:id="rId198">
              <p14:nvContentPartPr>
                <p14:cNvPr id="157" name="Ink 156">
                  <a:extLst>
                    <a:ext uri="{FF2B5EF4-FFF2-40B4-BE49-F238E27FC236}">
                      <a16:creationId xmlns:a16="http://schemas.microsoft.com/office/drawing/2014/main" id="{C0A67BE1-1969-4DA1-85CE-2D9B60ADD5F0}"/>
                    </a:ext>
                  </a:extLst>
                </p14:cNvPr>
                <p14:cNvContentPartPr/>
                <p14:nvPr/>
              </p14:nvContentPartPr>
              <p14:xfrm>
                <a:off x="6680319" y="4061698"/>
                <a:ext cx="318600" cy="396720"/>
              </p14:xfrm>
            </p:contentPart>
          </mc:Choice>
          <mc:Fallback>
            <p:pic>
              <p:nvPicPr>
                <p:cNvPr id="157" name="Ink 156">
                  <a:extLst>
                    <a:ext uri="{FF2B5EF4-FFF2-40B4-BE49-F238E27FC236}">
                      <a16:creationId xmlns:a16="http://schemas.microsoft.com/office/drawing/2014/main" id="{C0A67BE1-1969-4DA1-85CE-2D9B60ADD5F0}"/>
                    </a:ext>
                  </a:extLst>
                </p:cNvPr>
                <p:cNvPicPr/>
                <p:nvPr/>
              </p:nvPicPr>
              <p:blipFill>
                <a:blip r:embed="rId199"/>
                <a:stretch>
                  <a:fillRect/>
                </a:stretch>
              </p:blipFill>
              <p:spPr>
                <a:xfrm>
                  <a:off x="6671679" y="4053058"/>
                  <a:ext cx="336240" cy="414360"/>
                </a:xfrm>
                <a:prstGeom prst="rect">
                  <a:avLst/>
                </a:prstGeom>
              </p:spPr>
            </p:pic>
          </mc:Fallback>
        </mc:AlternateContent>
        <mc:AlternateContent xmlns:mc="http://schemas.openxmlformats.org/markup-compatibility/2006">
          <mc:Choice xmlns:p14="http://schemas.microsoft.com/office/powerpoint/2010/main" Requires="p14">
            <p:contentPart p14:bwMode="auto" r:id="rId200">
              <p14:nvContentPartPr>
                <p14:cNvPr id="158" name="Ink 157">
                  <a:extLst>
                    <a:ext uri="{FF2B5EF4-FFF2-40B4-BE49-F238E27FC236}">
                      <a16:creationId xmlns:a16="http://schemas.microsoft.com/office/drawing/2014/main" id="{69BC7295-3FE0-4945-B742-03DCBED6BDC4}"/>
                    </a:ext>
                  </a:extLst>
                </p14:cNvPr>
                <p14:cNvContentPartPr/>
                <p14:nvPr/>
              </p14:nvContentPartPr>
              <p14:xfrm>
                <a:off x="7086759" y="4029658"/>
                <a:ext cx="281880" cy="307800"/>
              </p14:xfrm>
            </p:contentPart>
          </mc:Choice>
          <mc:Fallback>
            <p:pic>
              <p:nvPicPr>
                <p:cNvPr id="158" name="Ink 157">
                  <a:extLst>
                    <a:ext uri="{FF2B5EF4-FFF2-40B4-BE49-F238E27FC236}">
                      <a16:creationId xmlns:a16="http://schemas.microsoft.com/office/drawing/2014/main" id="{69BC7295-3FE0-4945-B742-03DCBED6BDC4}"/>
                    </a:ext>
                  </a:extLst>
                </p:cNvPr>
                <p:cNvPicPr/>
                <p:nvPr/>
              </p:nvPicPr>
              <p:blipFill>
                <a:blip r:embed="rId201"/>
                <a:stretch>
                  <a:fillRect/>
                </a:stretch>
              </p:blipFill>
              <p:spPr>
                <a:xfrm>
                  <a:off x="7077759" y="4020658"/>
                  <a:ext cx="299520" cy="325440"/>
                </a:xfrm>
                <a:prstGeom prst="rect">
                  <a:avLst/>
                </a:prstGeom>
              </p:spPr>
            </p:pic>
          </mc:Fallback>
        </mc:AlternateContent>
        <mc:AlternateContent xmlns:mc="http://schemas.openxmlformats.org/markup-compatibility/2006">
          <mc:Choice xmlns:p14="http://schemas.microsoft.com/office/powerpoint/2010/main" Requires="p14">
            <p:contentPart p14:bwMode="auto" r:id="rId202">
              <p14:nvContentPartPr>
                <p14:cNvPr id="159" name="Ink 158">
                  <a:extLst>
                    <a:ext uri="{FF2B5EF4-FFF2-40B4-BE49-F238E27FC236}">
                      <a16:creationId xmlns:a16="http://schemas.microsoft.com/office/drawing/2014/main" id="{75B3FFD5-0089-45DE-924A-C0DA89B724B7}"/>
                    </a:ext>
                  </a:extLst>
                </p14:cNvPr>
                <p14:cNvContentPartPr/>
                <p14:nvPr/>
              </p14:nvContentPartPr>
              <p14:xfrm>
                <a:off x="7224999" y="4043698"/>
                <a:ext cx="67320" cy="191520"/>
              </p14:xfrm>
            </p:contentPart>
          </mc:Choice>
          <mc:Fallback>
            <p:pic>
              <p:nvPicPr>
                <p:cNvPr id="159" name="Ink 158">
                  <a:extLst>
                    <a:ext uri="{FF2B5EF4-FFF2-40B4-BE49-F238E27FC236}">
                      <a16:creationId xmlns:a16="http://schemas.microsoft.com/office/drawing/2014/main" id="{75B3FFD5-0089-45DE-924A-C0DA89B724B7}"/>
                    </a:ext>
                  </a:extLst>
                </p:cNvPr>
                <p:cNvPicPr/>
                <p:nvPr/>
              </p:nvPicPr>
              <p:blipFill>
                <a:blip r:embed="rId203"/>
                <a:stretch>
                  <a:fillRect/>
                </a:stretch>
              </p:blipFill>
              <p:spPr>
                <a:xfrm>
                  <a:off x="7216359" y="4034698"/>
                  <a:ext cx="84960" cy="209160"/>
                </a:xfrm>
                <a:prstGeom prst="rect">
                  <a:avLst/>
                </a:prstGeom>
              </p:spPr>
            </p:pic>
          </mc:Fallback>
        </mc:AlternateContent>
        <mc:AlternateContent xmlns:mc="http://schemas.openxmlformats.org/markup-compatibility/2006">
          <mc:Choice xmlns:p14="http://schemas.microsoft.com/office/powerpoint/2010/main" Requires="p14">
            <p:contentPart p14:bwMode="auto" r:id="rId204">
              <p14:nvContentPartPr>
                <p14:cNvPr id="160" name="Ink 159">
                  <a:extLst>
                    <a:ext uri="{FF2B5EF4-FFF2-40B4-BE49-F238E27FC236}">
                      <a16:creationId xmlns:a16="http://schemas.microsoft.com/office/drawing/2014/main" id="{86A94829-9447-4A17-B512-58427DB265AA}"/>
                    </a:ext>
                  </a:extLst>
                </p14:cNvPr>
                <p14:cNvContentPartPr/>
                <p14:nvPr/>
              </p14:nvContentPartPr>
              <p14:xfrm>
                <a:off x="7398519" y="3929218"/>
                <a:ext cx="239400" cy="414360"/>
              </p14:xfrm>
            </p:contentPart>
          </mc:Choice>
          <mc:Fallback>
            <p:pic>
              <p:nvPicPr>
                <p:cNvPr id="160" name="Ink 159">
                  <a:extLst>
                    <a:ext uri="{FF2B5EF4-FFF2-40B4-BE49-F238E27FC236}">
                      <a16:creationId xmlns:a16="http://schemas.microsoft.com/office/drawing/2014/main" id="{86A94829-9447-4A17-B512-58427DB265AA}"/>
                    </a:ext>
                  </a:extLst>
                </p:cNvPr>
                <p:cNvPicPr/>
                <p:nvPr/>
              </p:nvPicPr>
              <p:blipFill>
                <a:blip r:embed="rId205"/>
                <a:stretch>
                  <a:fillRect/>
                </a:stretch>
              </p:blipFill>
              <p:spPr>
                <a:xfrm>
                  <a:off x="7389519" y="3920578"/>
                  <a:ext cx="257040" cy="432000"/>
                </a:xfrm>
                <a:prstGeom prst="rect">
                  <a:avLst/>
                </a:prstGeom>
              </p:spPr>
            </p:pic>
          </mc:Fallback>
        </mc:AlternateContent>
        <mc:AlternateContent xmlns:mc="http://schemas.openxmlformats.org/markup-compatibility/2006">
          <mc:Choice xmlns:p14="http://schemas.microsoft.com/office/powerpoint/2010/main" Requires="p14">
            <p:contentPart p14:bwMode="auto" r:id="rId206">
              <p14:nvContentPartPr>
                <p14:cNvPr id="161" name="Ink 160">
                  <a:extLst>
                    <a:ext uri="{FF2B5EF4-FFF2-40B4-BE49-F238E27FC236}">
                      <a16:creationId xmlns:a16="http://schemas.microsoft.com/office/drawing/2014/main" id="{289B46DD-C16F-41B0-9337-AA5F68C3B273}"/>
                    </a:ext>
                  </a:extLst>
                </p14:cNvPr>
                <p14:cNvContentPartPr/>
                <p14:nvPr/>
              </p14:nvContentPartPr>
              <p14:xfrm>
                <a:off x="7728999" y="4026418"/>
                <a:ext cx="457200" cy="384840"/>
              </p14:xfrm>
            </p:contentPart>
          </mc:Choice>
          <mc:Fallback>
            <p:pic>
              <p:nvPicPr>
                <p:cNvPr id="161" name="Ink 160">
                  <a:extLst>
                    <a:ext uri="{FF2B5EF4-FFF2-40B4-BE49-F238E27FC236}">
                      <a16:creationId xmlns:a16="http://schemas.microsoft.com/office/drawing/2014/main" id="{289B46DD-C16F-41B0-9337-AA5F68C3B273}"/>
                    </a:ext>
                  </a:extLst>
                </p:cNvPr>
                <p:cNvPicPr/>
                <p:nvPr/>
              </p:nvPicPr>
              <p:blipFill>
                <a:blip r:embed="rId207"/>
                <a:stretch>
                  <a:fillRect/>
                </a:stretch>
              </p:blipFill>
              <p:spPr>
                <a:xfrm>
                  <a:off x="7719999" y="4017418"/>
                  <a:ext cx="474840" cy="402480"/>
                </a:xfrm>
                <a:prstGeom prst="rect">
                  <a:avLst/>
                </a:prstGeom>
              </p:spPr>
            </p:pic>
          </mc:Fallback>
        </mc:AlternateContent>
        <mc:AlternateContent xmlns:mc="http://schemas.openxmlformats.org/markup-compatibility/2006">
          <mc:Choice xmlns:p14="http://schemas.microsoft.com/office/powerpoint/2010/main" Requires="p14">
            <p:contentPart p14:bwMode="auto" r:id="rId208">
              <p14:nvContentPartPr>
                <p14:cNvPr id="162" name="Ink 161">
                  <a:extLst>
                    <a:ext uri="{FF2B5EF4-FFF2-40B4-BE49-F238E27FC236}">
                      <a16:creationId xmlns:a16="http://schemas.microsoft.com/office/drawing/2014/main" id="{D575F407-EC09-42CC-9248-CBC4445F33AE}"/>
                    </a:ext>
                  </a:extLst>
                </p14:cNvPr>
                <p14:cNvContentPartPr/>
                <p14:nvPr/>
              </p14:nvContentPartPr>
              <p14:xfrm>
                <a:off x="8268999" y="4033618"/>
                <a:ext cx="219600" cy="242640"/>
              </p14:xfrm>
            </p:contentPart>
          </mc:Choice>
          <mc:Fallback>
            <p:pic>
              <p:nvPicPr>
                <p:cNvPr id="162" name="Ink 161">
                  <a:extLst>
                    <a:ext uri="{FF2B5EF4-FFF2-40B4-BE49-F238E27FC236}">
                      <a16:creationId xmlns:a16="http://schemas.microsoft.com/office/drawing/2014/main" id="{D575F407-EC09-42CC-9248-CBC4445F33AE}"/>
                    </a:ext>
                  </a:extLst>
                </p:cNvPr>
                <p:cNvPicPr/>
                <p:nvPr/>
              </p:nvPicPr>
              <p:blipFill>
                <a:blip r:embed="rId209"/>
                <a:stretch>
                  <a:fillRect/>
                </a:stretch>
              </p:blipFill>
              <p:spPr>
                <a:xfrm>
                  <a:off x="8260359" y="4024618"/>
                  <a:ext cx="237240" cy="260280"/>
                </a:xfrm>
                <a:prstGeom prst="rect">
                  <a:avLst/>
                </a:prstGeom>
              </p:spPr>
            </p:pic>
          </mc:Fallback>
        </mc:AlternateContent>
        <mc:AlternateContent xmlns:mc="http://schemas.openxmlformats.org/markup-compatibility/2006">
          <mc:Choice xmlns:p14="http://schemas.microsoft.com/office/powerpoint/2010/main" Requires="p14">
            <p:contentPart p14:bwMode="auto" r:id="rId210">
              <p14:nvContentPartPr>
                <p14:cNvPr id="163" name="Ink 162">
                  <a:extLst>
                    <a:ext uri="{FF2B5EF4-FFF2-40B4-BE49-F238E27FC236}">
                      <a16:creationId xmlns:a16="http://schemas.microsoft.com/office/drawing/2014/main" id="{8DE580FB-CBF3-4EFC-93CF-D776029C5E5F}"/>
                    </a:ext>
                  </a:extLst>
                </p14:cNvPr>
                <p14:cNvContentPartPr/>
                <p14:nvPr/>
              </p14:nvContentPartPr>
              <p14:xfrm>
                <a:off x="8311119" y="4027498"/>
                <a:ext cx="74160" cy="146520"/>
              </p14:xfrm>
            </p:contentPart>
          </mc:Choice>
          <mc:Fallback>
            <p:pic>
              <p:nvPicPr>
                <p:cNvPr id="163" name="Ink 162">
                  <a:extLst>
                    <a:ext uri="{FF2B5EF4-FFF2-40B4-BE49-F238E27FC236}">
                      <a16:creationId xmlns:a16="http://schemas.microsoft.com/office/drawing/2014/main" id="{8DE580FB-CBF3-4EFC-93CF-D776029C5E5F}"/>
                    </a:ext>
                  </a:extLst>
                </p:cNvPr>
                <p:cNvPicPr/>
                <p:nvPr/>
              </p:nvPicPr>
              <p:blipFill>
                <a:blip r:embed="rId211"/>
                <a:stretch>
                  <a:fillRect/>
                </a:stretch>
              </p:blipFill>
              <p:spPr>
                <a:xfrm>
                  <a:off x="8302479" y="4018498"/>
                  <a:ext cx="91800" cy="164160"/>
                </a:xfrm>
                <a:prstGeom prst="rect">
                  <a:avLst/>
                </a:prstGeom>
              </p:spPr>
            </p:pic>
          </mc:Fallback>
        </mc:AlternateContent>
        <mc:AlternateContent xmlns:mc="http://schemas.openxmlformats.org/markup-compatibility/2006">
          <mc:Choice xmlns:p14="http://schemas.microsoft.com/office/powerpoint/2010/main" Requires="p14">
            <p:contentPart p14:bwMode="auto" r:id="rId212">
              <p14:nvContentPartPr>
                <p14:cNvPr id="164" name="Ink 163">
                  <a:extLst>
                    <a:ext uri="{FF2B5EF4-FFF2-40B4-BE49-F238E27FC236}">
                      <a16:creationId xmlns:a16="http://schemas.microsoft.com/office/drawing/2014/main" id="{033EDE74-E8E5-4BC0-8271-45EB475B3832}"/>
                    </a:ext>
                  </a:extLst>
                </p14:cNvPr>
                <p14:cNvContentPartPr/>
                <p14:nvPr/>
              </p14:nvContentPartPr>
              <p14:xfrm>
                <a:off x="8532879" y="3879898"/>
                <a:ext cx="150120" cy="374760"/>
              </p14:xfrm>
            </p:contentPart>
          </mc:Choice>
          <mc:Fallback>
            <p:pic>
              <p:nvPicPr>
                <p:cNvPr id="164" name="Ink 163">
                  <a:extLst>
                    <a:ext uri="{FF2B5EF4-FFF2-40B4-BE49-F238E27FC236}">
                      <a16:creationId xmlns:a16="http://schemas.microsoft.com/office/drawing/2014/main" id="{033EDE74-E8E5-4BC0-8271-45EB475B3832}"/>
                    </a:ext>
                  </a:extLst>
                </p:cNvPr>
                <p:cNvPicPr/>
                <p:nvPr/>
              </p:nvPicPr>
              <p:blipFill>
                <a:blip r:embed="rId213"/>
                <a:stretch>
                  <a:fillRect/>
                </a:stretch>
              </p:blipFill>
              <p:spPr>
                <a:xfrm>
                  <a:off x="8523879" y="3870898"/>
                  <a:ext cx="167760" cy="392400"/>
                </a:xfrm>
                <a:prstGeom prst="rect">
                  <a:avLst/>
                </a:prstGeom>
              </p:spPr>
            </p:pic>
          </mc:Fallback>
        </mc:AlternateContent>
        <mc:AlternateContent xmlns:mc="http://schemas.openxmlformats.org/markup-compatibility/2006">
          <mc:Choice xmlns:p14="http://schemas.microsoft.com/office/powerpoint/2010/main" Requires="p14">
            <p:contentPart p14:bwMode="auto" r:id="rId214">
              <p14:nvContentPartPr>
                <p14:cNvPr id="165" name="Ink 164">
                  <a:extLst>
                    <a:ext uri="{FF2B5EF4-FFF2-40B4-BE49-F238E27FC236}">
                      <a16:creationId xmlns:a16="http://schemas.microsoft.com/office/drawing/2014/main" id="{4CC47AD4-EE32-48D1-99E6-91F8A8FA63FF}"/>
                    </a:ext>
                  </a:extLst>
                </p14:cNvPr>
                <p14:cNvContentPartPr/>
                <p14:nvPr/>
              </p14:nvContentPartPr>
              <p14:xfrm>
                <a:off x="8835279" y="3996178"/>
                <a:ext cx="266760" cy="275040"/>
              </p14:xfrm>
            </p:contentPart>
          </mc:Choice>
          <mc:Fallback>
            <p:pic>
              <p:nvPicPr>
                <p:cNvPr id="165" name="Ink 164">
                  <a:extLst>
                    <a:ext uri="{FF2B5EF4-FFF2-40B4-BE49-F238E27FC236}">
                      <a16:creationId xmlns:a16="http://schemas.microsoft.com/office/drawing/2014/main" id="{4CC47AD4-EE32-48D1-99E6-91F8A8FA63FF}"/>
                    </a:ext>
                  </a:extLst>
                </p:cNvPr>
                <p:cNvPicPr/>
                <p:nvPr/>
              </p:nvPicPr>
              <p:blipFill>
                <a:blip r:embed="rId215"/>
                <a:stretch>
                  <a:fillRect/>
                </a:stretch>
              </p:blipFill>
              <p:spPr>
                <a:xfrm>
                  <a:off x="8826279" y="3987538"/>
                  <a:ext cx="284400" cy="292680"/>
                </a:xfrm>
                <a:prstGeom prst="rect">
                  <a:avLst/>
                </a:prstGeom>
              </p:spPr>
            </p:pic>
          </mc:Fallback>
        </mc:AlternateContent>
        <mc:AlternateContent xmlns:mc="http://schemas.openxmlformats.org/markup-compatibility/2006">
          <mc:Choice xmlns:p14="http://schemas.microsoft.com/office/powerpoint/2010/main" Requires="p14">
            <p:contentPart p14:bwMode="auto" r:id="rId216">
              <p14:nvContentPartPr>
                <p14:cNvPr id="166" name="Ink 165">
                  <a:extLst>
                    <a:ext uri="{FF2B5EF4-FFF2-40B4-BE49-F238E27FC236}">
                      <a16:creationId xmlns:a16="http://schemas.microsoft.com/office/drawing/2014/main" id="{D8F8828B-A43A-4B16-A7BC-EE87416836D8}"/>
                    </a:ext>
                  </a:extLst>
                </p14:cNvPr>
                <p14:cNvContentPartPr/>
                <p14:nvPr/>
              </p14:nvContentPartPr>
              <p14:xfrm>
                <a:off x="8987559" y="4161058"/>
                <a:ext cx="28440" cy="137880"/>
              </p14:xfrm>
            </p:contentPart>
          </mc:Choice>
          <mc:Fallback>
            <p:pic>
              <p:nvPicPr>
                <p:cNvPr id="166" name="Ink 165">
                  <a:extLst>
                    <a:ext uri="{FF2B5EF4-FFF2-40B4-BE49-F238E27FC236}">
                      <a16:creationId xmlns:a16="http://schemas.microsoft.com/office/drawing/2014/main" id="{D8F8828B-A43A-4B16-A7BC-EE87416836D8}"/>
                    </a:ext>
                  </a:extLst>
                </p:cNvPr>
                <p:cNvPicPr/>
                <p:nvPr/>
              </p:nvPicPr>
              <p:blipFill>
                <a:blip r:embed="rId217"/>
                <a:stretch>
                  <a:fillRect/>
                </a:stretch>
              </p:blipFill>
              <p:spPr>
                <a:xfrm>
                  <a:off x="8978559" y="4152058"/>
                  <a:ext cx="46080" cy="155520"/>
                </a:xfrm>
                <a:prstGeom prst="rect">
                  <a:avLst/>
                </a:prstGeom>
              </p:spPr>
            </p:pic>
          </mc:Fallback>
        </mc:AlternateContent>
        <mc:AlternateContent xmlns:mc="http://schemas.openxmlformats.org/markup-compatibility/2006">
          <mc:Choice xmlns:p14="http://schemas.microsoft.com/office/powerpoint/2010/main" Requires="p14">
            <p:contentPart p14:bwMode="auto" r:id="rId218">
              <p14:nvContentPartPr>
                <p14:cNvPr id="169" name="Ink 168">
                  <a:extLst>
                    <a:ext uri="{FF2B5EF4-FFF2-40B4-BE49-F238E27FC236}">
                      <a16:creationId xmlns:a16="http://schemas.microsoft.com/office/drawing/2014/main" id="{FDCE5B16-FFDE-472C-BEBE-73E8FB27C0EB}"/>
                    </a:ext>
                  </a:extLst>
                </p14:cNvPr>
                <p14:cNvContentPartPr/>
                <p14:nvPr/>
              </p14:nvContentPartPr>
              <p14:xfrm>
                <a:off x="8865519" y="3951898"/>
                <a:ext cx="76680" cy="43200"/>
              </p14:xfrm>
            </p:contentPart>
          </mc:Choice>
          <mc:Fallback>
            <p:pic>
              <p:nvPicPr>
                <p:cNvPr id="169" name="Ink 168">
                  <a:extLst>
                    <a:ext uri="{FF2B5EF4-FFF2-40B4-BE49-F238E27FC236}">
                      <a16:creationId xmlns:a16="http://schemas.microsoft.com/office/drawing/2014/main" id="{FDCE5B16-FFDE-472C-BEBE-73E8FB27C0EB}"/>
                    </a:ext>
                  </a:extLst>
                </p:cNvPr>
                <p:cNvPicPr/>
                <p:nvPr/>
              </p:nvPicPr>
              <p:blipFill>
                <a:blip r:embed="rId219"/>
                <a:stretch>
                  <a:fillRect/>
                </a:stretch>
              </p:blipFill>
              <p:spPr>
                <a:xfrm>
                  <a:off x="8856519" y="3943258"/>
                  <a:ext cx="94320" cy="60840"/>
                </a:xfrm>
                <a:prstGeom prst="rect">
                  <a:avLst/>
                </a:prstGeom>
              </p:spPr>
            </p:pic>
          </mc:Fallback>
        </mc:AlternateContent>
        <mc:AlternateContent xmlns:mc="http://schemas.openxmlformats.org/markup-compatibility/2006">
          <mc:Choice xmlns:p14="http://schemas.microsoft.com/office/powerpoint/2010/main" Requires="p14">
            <p:contentPart p14:bwMode="auto" r:id="rId220">
              <p14:nvContentPartPr>
                <p14:cNvPr id="170" name="Ink 169">
                  <a:extLst>
                    <a:ext uri="{FF2B5EF4-FFF2-40B4-BE49-F238E27FC236}">
                      <a16:creationId xmlns:a16="http://schemas.microsoft.com/office/drawing/2014/main" id="{9D6B0B0B-EA36-404D-AC2D-C9458FF674B6}"/>
                    </a:ext>
                  </a:extLst>
                </p14:cNvPr>
                <p14:cNvContentPartPr/>
                <p14:nvPr/>
              </p14:nvContentPartPr>
              <p14:xfrm>
                <a:off x="8879559" y="3836698"/>
                <a:ext cx="72000" cy="45360"/>
              </p14:xfrm>
            </p:contentPart>
          </mc:Choice>
          <mc:Fallback>
            <p:pic>
              <p:nvPicPr>
                <p:cNvPr id="170" name="Ink 169">
                  <a:extLst>
                    <a:ext uri="{FF2B5EF4-FFF2-40B4-BE49-F238E27FC236}">
                      <a16:creationId xmlns:a16="http://schemas.microsoft.com/office/drawing/2014/main" id="{9D6B0B0B-EA36-404D-AC2D-C9458FF674B6}"/>
                    </a:ext>
                  </a:extLst>
                </p:cNvPr>
                <p:cNvPicPr/>
                <p:nvPr/>
              </p:nvPicPr>
              <p:blipFill>
                <a:blip r:embed="rId221"/>
                <a:stretch>
                  <a:fillRect/>
                </a:stretch>
              </p:blipFill>
              <p:spPr>
                <a:xfrm>
                  <a:off x="8870559" y="3828058"/>
                  <a:ext cx="89640" cy="63000"/>
                </a:xfrm>
                <a:prstGeom prst="rect">
                  <a:avLst/>
                </a:prstGeom>
              </p:spPr>
            </p:pic>
          </mc:Fallback>
        </mc:AlternateContent>
        <mc:AlternateContent xmlns:mc="http://schemas.openxmlformats.org/markup-compatibility/2006">
          <mc:Choice xmlns:p14="http://schemas.microsoft.com/office/powerpoint/2010/main" Requires="p14">
            <p:contentPart p14:bwMode="auto" r:id="rId222">
              <p14:nvContentPartPr>
                <p14:cNvPr id="171" name="Ink 170">
                  <a:extLst>
                    <a:ext uri="{FF2B5EF4-FFF2-40B4-BE49-F238E27FC236}">
                      <a16:creationId xmlns:a16="http://schemas.microsoft.com/office/drawing/2014/main" id="{FAA1CDCF-E8A7-40CE-9527-68D0D33B94B4}"/>
                    </a:ext>
                  </a:extLst>
                </p14:cNvPr>
                <p14:cNvContentPartPr/>
                <p14:nvPr/>
              </p14:nvContentPartPr>
              <p14:xfrm>
                <a:off x="9156039" y="3988258"/>
                <a:ext cx="321840" cy="326520"/>
              </p14:xfrm>
            </p:contentPart>
          </mc:Choice>
          <mc:Fallback>
            <p:pic>
              <p:nvPicPr>
                <p:cNvPr id="171" name="Ink 170">
                  <a:extLst>
                    <a:ext uri="{FF2B5EF4-FFF2-40B4-BE49-F238E27FC236}">
                      <a16:creationId xmlns:a16="http://schemas.microsoft.com/office/drawing/2014/main" id="{FAA1CDCF-E8A7-40CE-9527-68D0D33B94B4}"/>
                    </a:ext>
                  </a:extLst>
                </p:cNvPr>
                <p:cNvPicPr/>
                <p:nvPr/>
              </p:nvPicPr>
              <p:blipFill>
                <a:blip r:embed="rId223"/>
                <a:stretch>
                  <a:fillRect/>
                </a:stretch>
              </p:blipFill>
              <p:spPr>
                <a:xfrm>
                  <a:off x="9147399" y="3979258"/>
                  <a:ext cx="339480" cy="344160"/>
                </a:xfrm>
                <a:prstGeom prst="rect">
                  <a:avLst/>
                </a:prstGeom>
              </p:spPr>
            </p:pic>
          </mc:Fallback>
        </mc:AlternateContent>
        <mc:AlternateContent xmlns:mc="http://schemas.openxmlformats.org/markup-compatibility/2006">
          <mc:Choice xmlns:p14="http://schemas.microsoft.com/office/powerpoint/2010/main" Requires="p14">
            <p:contentPart p14:bwMode="auto" r:id="rId224">
              <p14:nvContentPartPr>
                <p14:cNvPr id="172" name="Ink 171">
                  <a:extLst>
                    <a:ext uri="{FF2B5EF4-FFF2-40B4-BE49-F238E27FC236}">
                      <a16:creationId xmlns:a16="http://schemas.microsoft.com/office/drawing/2014/main" id="{8214E940-7CF3-4170-8987-D937FEADFB95}"/>
                    </a:ext>
                  </a:extLst>
                </p14:cNvPr>
                <p14:cNvContentPartPr/>
                <p14:nvPr/>
              </p14:nvContentPartPr>
              <p14:xfrm>
                <a:off x="9260799" y="3789538"/>
                <a:ext cx="159480" cy="121320"/>
              </p14:xfrm>
            </p:contentPart>
          </mc:Choice>
          <mc:Fallback>
            <p:pic>
              <p:nvPicPr>
                <p:cNvPr id="172" name="Ink 171">
                  <a:extLst>
                    <a:ext uri="{FF2B5EF4-FFF2-40B4-BE49-F238E27FC236}">
                      <a16:creationId xmlns:a16="http://schemas.microsoft.com/office/drawing/2014/main" id="{8214E940-7CF3-4170-8987-D937FEADFB95}"/>
                    </a:ext>
                  </a:extLst>
                </p:cNvPr>
                <p:cNvPicPr/>
                <p:nvPr/>
              </p:nvPicPr>
              <p:blipFill>
                <a:blip r:embed="rId225"/>
                <a:stretch>
                  <a:fillRect/>
                </a:stretch>
              </p:blipFill>
              <p:spPr>
                <a:xfrm>
                  <a:off x="9251799" y="3780538"/>
                  <a:ext cx="177120" cy="138960"/>
                </a:xfrm>
                <a:prstGeom prst="rect">
                  <a:avLst/>
                </a:prstGeom>
              </p:spPr>
            </p:pic>
          </mc:Fallback>
        </mc:AlternateContent>
        <mc:AlternateContent xmlns:mc="http://schemas.openxmlformats.org/markup-compatibility/2006">
          <mc:Choice xmlns:p14="http://schemas.microsoft.com/office/powerpoint/2010/main" Requires="p14">
            <p:contentPart p14:bwMode="auto" r:id="rId226">
              <p14:nvContentPartPr>
                <p14:cNvPr id="174" name="Ink 173">
                  <a:extLst>
                    <a:ext uri="{FF2B5EF4-FFF2-40B4-BE49-F238E27FC236}">
                      <a16:creationId xmlns:a16="http://schemas.microsoft.com/office/drawing/2014/main" id="{EE433673-53D2-4EEB-AD1A-FC1EC6CD780D}"/>
                    </a:ext>
                  </a:extLst>
                </p14:cNvPr>
                <p14:cNvContentPartPr/>
                <p14:nvPr/>
              </p14:nvContentPartPr>
              <p14:xfrm>
                <a:off x="9572199" y="4003738"/>
                <a:ext cx="282240" cy="279720"/>
              </p14:xfrm>
            </p:contentPart>
          </mc:Choice>
          <mc:Fallback>
            <p:pic>
              <p:nvPicPr>
                <p:cNvPr id="174" name="Ink 173">
                  <a:extLst>
                    <a:ext uri="{FF2B5EF4-FFF2-40B4-BE49-F238E27FC236}">
                      <a16:creationId xmlns:a16="http://schemas.microsoft.com/office/drawing/2014/main" id="{EE433673-53D2-4EEB-AD1A-FC1EC6CD780D}"/>
                    </a:ext>
                  </a:extLst>
                </p:cNvPr>
                <p:cNvPicPr/>
                <p:nvPr/>
              </p:nvPicPr>
              <p:blipFill>
                <a:blip r:embed="rId227"/>
                <a:stretch>
                  <a:fillRect/>
                </a:stretch>
              </p:blipFill>
              <p:spPr>
                <a:xfrm>
                  <a:off x="9563559" y="3994738"/>
                  <a:ext cx="299880" cy="297360"/>
                </a:xfrm>
                <a:prstGeom prst="rect">
                  <a:avLst/>
                </a:prstGeom>
              </p:spPr>
            </p:pic>
          </mc:Fallback>
        </mc:AlternateContent>
        <mc:AlternateContent xmlns:mc="http://schemas.openxmlformats.org/markup-compatibility/2006">
          <mc:Choice xmlns:p14="http://schemas.microsoft.com/office/powerpoint/2010/main" Requires="p14">
            <p:contentPart p14:bwMode="auto" r:id="rId228">
              <p14:nvContentPartPr>
                <p14:cNvPr id="175" name="Ink 174">
                  <a:extLst>
                    <a:ext uri="{FF2B5EF4-FFF2-40B4-BE49-F238E27FC236}">
                      <a16:creationId xmlns:a16="http://schemas.microsoft.com/office/drawing/2014/main" id="{EB68C7DC-F430-4679-8840-710BFB89C5EF}"/>
                    </a:ext>
                  </a:extLst>
                </p14:cNvPr>
                <p14:cNvContentPartPr/>
                <p14:nvPr/>
              </p14:nvContentPartPr>
              <p14:xfrm>
                <a:off x="9634119" y="3825898"/>
                <a:ext cx="136800" cy="120240"/>
              </p14:xfrm>
            </p:contentPart>
          </mc:Choice>
          <mc:Fallback>
            <p:pic>
              <p:nvPicPr>
                <p:cNvPr id="175" name="Ink 174">
                  <a:extLst>
                    <a:ext uri="{FF2B5EF4-FFF2-40B4-BE49-F238E27FC236}">
                      <a16:creationId xmlns:a16="http://schemas.microsoft.com/office/drawing/2014/main" id="{EB68C7DC-F430-4679-8840-710BFB89C5EF}"/>
                    </a:ext>
                  </a:extLst>
                </p:cNvPr>
                <p:cNvPicPr/>
                <p:nvPr/>
              </p:nvPicPr>
              <p:blipFill>
                <a:blip r:embed="rId229"/>
                <a:stretch>
                  <a:fillRect/>
                </a:stretch>
              </p:blipFill>
              <p:spPr>
                <a:xfrm>
                  <a:off x="9625479" y="3817258"/>
                  <a:ext cx="154440" cy="137880"/>
                </a:xfrm>
                <a:prstGeom prst="rect">
                  <a:avLst/>
                </a:prstGeom>
              </p:spPr>
            </p:pic>
          </mc:Fallback>
        </mc:AlternateContent>
      </p:grpSp>
      <p:grpSp>
        <p:nvGrpSpPr>
          <p:cNvPr id="187" name="Group 186">
            <a:extLst>
              <a:ext uri="{FF2B5EF4-FFF2-40B4-BE49-F238E27FC236}">
                <a16:creationId xmlns:a16="http://schemas.microsoft.com/office/drawing/2014/main" id="{7CF8D4FB-C6D2-42A9-BE64-2269D6880DD1}"/>
              </a:ext>
            </a:extLst>
          </p:cNvPr>
          <p:cNvGrpSpPr/>
          <p:nvPr/>
        </p:nvGrpSpPr>
        <p:grpSpPr>
          <a:xfrm>
            <a:off x="10049764" y="3789538"/>
            <a:ext cx="970920" cy="530280"/>
            <a:chOff x="10049764" y="3789538"/>
            <a:chExt cx="970920" cy="530280"/>
          </a:xfrm>
        </p:grpSpPr>
        <mc:AlternateContent xmlns:mc="http://schemas.openxmlformats.org/markup-compatibility/2006">
          <mc:Choice xmlns:p14="http://schemas.microsoft.com/office/powerpoint/2010/main" Requires="p14">
            <p:contentPart p14:bwMode="auto" r:id="rId230">
              <p14:nvContentPartPr>
                <p14:cNvPr id="177" name="Ink 176">
                  <a:extLst>
                    <a:ext uri="{FF2B5EF4-FFF2-40B4-BE49-F238E27FC236}">
                      <a16:creationId xmlns:a16="http://schemas.microsoft.com/office/drawing/2014/main" id="{5EE35691-478E-4C49-816E-35F77627A8BD}"/>
                    </a:ext>
                  </a:extLst>
                </p14:cNvPr>
                <p14:cNvContentPartPr/>
                <p14:nvPr/>
              </p14:nvContentPartPr>
              <p14:xfrm>
                <a:off x="10049764" y="3789538"/>
                <a:ext cx="375120" cy="434520"/>
              </p14:xfrm>
            </p:contentPart>
          </mc:Choice>
          <mc:Fallback>
            <p:pic>
              <p:nvPicPr>
                <p:cNvPr id="177" name="Ink 176">
                  <a:extLst>
                    <a:ext uri="{FF2B5EF4-FFF2-40B4-BE49-F238E27FC236}">
                      <a16:creationId xmlns:a16="http://schemas.microsoft.com/office/drawing/2014/main" id="{5EE35691-478E-4C49-816E-35F77627A8BD}"/>
                    </a:ext>
                  </a:extLst>
                </p:cNvPr>
                <p:cNvPicPr/>
                <p:nvPr/>
              </p:nvPicPr>
              <p:blipFill>
                <a:blip r:embed="rId231"/>
                <a:stretch>
                  <a:fillRect/>
                </a:stretch>
              </p:blipFill>
              <p:spPr>
                <a:xfrm>
                  <a:off x="10040764" y="3780538"/>
                  <a:ext cx="392760" cy="452160"/>
                </a:xfrm>
                <a:prstGeom prst="rect">
                  <a:avLst/>
                </a:prstGeom>
              </p:spPr>
            </p:pic>
          </mc:Fallback>
        </mc:AlternateContent>
        <mc:AlternateContent xmlns:mc="http://schemas.openxmlformats.org/markup-compatibility/2006">
          <mc:Choice xmlns:p14="http://schemas.microsoft.com/office/powerpoint/2010/main" Requires="p14">
            <p:contentPart p14:bwMode="auto" r:id="rId232">
              <p14:nvContentPartPr>
                <p14:cNvPr id="178" name="Ink 177">
                  <a:extLst>
                    <a:ext uri="{FF2B5EF4-FFF2-40B4-BE49-F238E27FC236}">
                      <a16:creationId xmlns:a16="http://schemas.microsoft.com/office/drawing/2014/main" id="{25CD9401-2662-4ECF-90B7-5B0A019C9025}"/>
                    </a:ext>
                  </a:extLst>
                </p14:cNvPr>
                <p14:cNvContentPartPr/>
                <p14:nvPr/>
              </p14:nvContentPartPr>
              <p14:xfrm>
                <a:off x="10142284" y="4255738"/>
                <a:ext cx="146520" cy="55440"/>
              </p14:xfrm>
            </p:contentPart>
          </mc:Choice>
          <mc:Fallback>
            <p:pic>
              <p:nvPicPr>
                <p:cNvPr id="178" name="Ink 177">
                  <a:extLst>
                    <a:ext uri="{FF2B5EF4-FFF2-40B4-BE49-F238E27FC236}">
                      <a16:creationId xmlns:a16="http://schemas.microsoft.com/office/drawing/2014/main" id="{25CD9401-2662-4ECF-90B7-5B0A019C9025}"/>
                    </a:ext>
                  </a:extLst>
                </p:cNvPr>
                <p:cNvPicPr/>
                <p:nvPr/>
              </p:nvPicPr>
              <p:blipFill>
                <a:blip r:embed="rId233"/>
                <a:stretch>
                  <a:fillRect/>
                </a:stretch>
              </p:blipFill>
              <p:spPr>
                <a:xfrm>
                  <a:off x="10133284" y="4247098"/>
                  <a:ext cx="164160" cy="73080"/>
                </a:xfrm>
                <a:prstGeom prst="rect">
                  <a:avLst/>
                </a:prstGeom>
              </p:spPr>
            </p:pic>
          </mc:Fallback>
        </mc:AlternateContent>
        <mc:AlternateContent xmlns:mc="http://schemas.openxmlformats.org/markup-compatibility/2006">
          <mc:Choice xmlns:p14="http://schemas.microsoft.com/office/powerpoint/2010/main" Requires="p14">
            <p:contentPart p14:bwMode="auto" r:id="rId234">
              <p14:nvContentPartPr>
                <p14:cNvPr id="179" name="Ink 178">
                  <a:extLst>
                    <a:ext uri="{FF2B5EF4-FFF2-40B4-BE49-F238E27FC236}">
                      <a16:creationId xmlns:a16="http://schemas.microsoft.com/office/drawing/2014/main" id="{899F4F5A-E1B3-4FF1-9BFA-5CDC13DD26BC}"/>
                    </a:ext>
                  </a:extLst>
                </p14:cNvPr>
                <p14:cNvContentPartPr/>
                <p14:nvPr/>
              </p14:nvContentPartPr>
              <p14:xfrm>
                <a:off x="10362244" y="3803938"/>
                <a:ext cx="254880" cy="406080"/>
              </p14:xfrm>
            </p:contentPart>
          </mc:Choice>
          <mc:Fallback>
            <p:pic>
              <p:nvPicPr>
                <p:cNvPr id="179" name="Ink 178">
                  <a:extLst>
                    <a:ext uri="{FF2B5EF4-FFF2-40B4-BE49-F238E27FC236}">
                      <a16:creationId xmlns:a16="http://schemas.microsoft.com/office/drawing/2014/main" id="{899F4F5A-E1B3-4FF1-9BFA-5CDC13DD26BC}"/>
                    </a:ext>
                  </a:extLst>
                </p:cNvPr>
                <p:cNvPicPr/>
                <p:nvPr/>
              </p:nvPicPr>
              <p:blipFill>
                <a:blip r:embed="rId235"/>
                <a:stretch>
                  <a:fillRect/>
                </a:stretch>
              </p:blipFill>
              <p:spPr>
                <a:xfrm>
                  <a:off x="10353244" y="3794938"/>
                  <a:ext cx="272520" cy="423720"/>
                </a:xfrm>
                <a:prstGeom prst="rect">
                  <a:avLst/>
                </a:prstGeom>
              </p:spPr>
            </p:pic>
          </mc:Fallback>
        </mc:AlternateContent>
        <mc:AlternateContent xmlns:mc="http://schemas.openxmlformats.org/markup-compatibility/2006">
          <mc:Choice xmlns:p14="http://schemas.microsoft.com/office/powerpoint/2010/main" Requires="p14">
            <p:contentPart p14:bwMode="auto" r:id="rId236">
              <p14:nvContentPartPr>
                <p14:cNvPr id="180" name="Ink 179">
                  <a:extLst>
                    <a:ext uri="{FF2B5EF4-FFF2-40B4-BE49-F238E27FC236}">
                      <a16:creationId xmlns:a16="http://schemas.microsoft.com/office/drawing/2014/main" id="{39E6D0CC-4A61-4AB0-A9A4-4EF9EB38105C}"/>
                    </a:ext>
                  </a:extLst>
                </p14:cNvPr>
                <p14:cNvContentPartPr/>
                <p14:nvPr/>
              </p14:nvContentPartPr>
              <p14:xfrm>
                <a:off x="10486444" y="3972058"/>
                <a:ext cx="44640" cy="170640"/>
              </p14:xfrm>
            </p:contentPart>
          </mc:Choice>
          <mc:Fallback>
            <p:pic>
              <p:nvPicPr>
                <p:cNvPr id="180" name="Ink 179">
                  <a:extLst>
                    <a:ext uri="{FF2B5EF4-FFF2-40B4-BE49-F238E27FC236}">
                      <a16:creationId xmlns:a16="http://schemas.microsoft.com/office/drawing/2014/main" id="{39E6D0CC-4A61-4AB0-A9A4-4EF9EB38105C}"/>
                    </a:ext>
                  </a:extLst>
                </p:cNvPr>
                <p:cNvPicPr/>
                <p:nvPr/>
              </p:nvPicPr>
              <p:blipFill>
                <a:blip r:embed="rId237"/>
                <a:stretch>
                  <a:fillRect/>
                </a:stretch>
              </p:blipFill>
              <p:spPr>
                <a:xfrm>
                  <a:off x="10477804" y="3963418"/>
                  <a:ext cx="62280" cy="188280"/>
                </a:xfrm>
                <a:prstGeom prst="rect">
                  <a:avLst/>
                </a:prstGeom>
              </p:spPr>
            </p:pic>
          </mc:Fallback>
        </mc:AlternateContent>
        <mc:AlternateContent xmlns:mc="http://schemas.openxmlformats.org/markup-compatibility/2006">
          <mc:Choice xmlns:p14="http://schemas.microsoft.com/office/powerpoint/2010/main" Requires="p14">
            <p:contentPart p14:bwMode="auto" r:id="rId238">
              <p14:nvContentPartPr>
                <p14:cNvPr id="182" name="Ink 181">
                  <a:extLst>
                    <a:ext uri="{FF2B5EF4-FFF2-40B4-BE49-F238E27FC236}">
                      <a16:creationId xmlns:a16="http://schemas.microsoft.com/office/drawing/2014/main" id="{2715A74F-505F-40CD-BC65-2AE7B01A100B}"/>
                    </a:ext>
                  </a:extLst>
                </p14:cNvPr>
                <p14:cNvContentPartPr/>
                <p14:nvPr/>
              </p14:nvContentPartPr>
              <p14:xfrm>
                <a:off x="10710004" y="3864418"/>
                <a:ext cx="310680" cy="308160"/>
              </p14:xfrm>
            </p:contentPart>
          </mc:Choice>
          <mc:Fallback>
            <p:pic>
              <p:nvPicPr>
                <p:cNvPr id="182" name="Ink 181">
                  <a:extLst>
                    <a:ext uri="{FF2B5EF4-FFF2-40B4-BE49-F238E27FC236}">
                      <a16:creationId xmlns:a16="http://schemas.microsoft.com/office/drawing/2014/main" id="{2715A74F-505F-40CD-BC65-2AE7B01A100B}"/>
                    </a:ext>
                  </a:extLst>
                </p:cNvPr>
                <p:cNvPicPr/>
                <p:nvPr/>
              </p:nvPicPr>
              <p:blipFill>
                <a:blip r:embed="rId239"/>
                <a:stretch>
                  <a:fillRect/>
                </a:stretch>
              </p:blipFill>
              <p:spPr>
                <a:xfrm>
                  <a:off x="10701364" y="3855418"/>
                  <a:ext cx="328320" cy="325800"/>
                </a:xfrm>
                <a:prstGeom prst="rect">
                  <a:avLst/>
                </a:prstGeom>
              </p:spPr>
            </p:pic>
          </mc:Fallback>
        </mc:AlternateContent>
        <mc:AlternateContent xmlns:mc="http://schemas.openxmlformats.org/markup-compatibility/2006">
          <mc:Choice xmlns:p14="http://schemas.microsoft.com/office/powerpoint/2010/main" Requires="p14">
            <p:contentPart p14:bwMode="auto" r:id="rId240">
              <p14:nvContentPartPr>
                <p14:cNvPr id="183" name="Ink 182">
                  <a:extLst>
                    <a:ext uri="{FF2B5EF4-FFF2-40B4-BE49-F238E27FC236}">
                      <a16:creationId xmlns:a16="http://schemas.microsoft.com/office/drawing/2014/main" id="{6F14B7FA-7FEC-4BEE-84FA-043AB6716E84}"/>
                    </a:ext>
                  </a:extLst>
                </p14:cNvPr>
                <p14:cNvContentPartPr/>
                <p14:nvPr/>
              </p14:nvContentPartPr>
              <p14:xfrm>
                <a:off x="10856524" y="4024618"/>
                <a:ext cx="56160" cy="111960"/>
              </p14:xfrm>
            </p:contentPart>
          </mc:Choice>
          <mc:Fallback>
            <p:pic>
              <p:nvPicPr>
                <p:cNvPr id="183" name="Ink 182">
                  <a:extLst>
                    <a:ext uri="{FF2B5EF4-FFF2-40B4-BE49-F238E27FC236}">
                      <a16:creationId xmlns:a16="http://schemas.microsoft.com/office/drawing/2014/main" id="{6F14B7FA-7FEC-4BEE-84FA-043AB6716E84}"/>
                    </a:ext>
                  </a:extLst>
                </p:cNvPr>
                <p:cNvPicPr/>
                <p:nvPr/>
              </p:nvPicPr>
              <p:blipFill>
                <a:blip r:embed="rId241"/>
                <a:stretch>
                  <a:fillRect/>
                </a:stretch>
              </p:blipFill>
              <p:spPr>
                <a:xfrm>
                  <a:off x="10847884" y="4015618"/>
                  <a:ext cx="73800" cy="129600"/>
                </a:xfrm>
                <a:prstGeom prst="rect">
                  <a:avLst/>
                </a:prstGeom>
              </p:spPr>
            </p:pic>
          </mc:Fallback>
        </mc:AlternateContent>
        <mc:AlternateContent xmlns:mc="http://schemas.openxmlformats.org/markup-compatibility/2006">
          <mc:Choice xmlns:p14="http://schemas.microsoft.com/office/powerpoint/2010/main" Requires="p14">
            <p:contentPart p14:bwMode="auto" r:id="rId242">
              <p14:nvContentPartPr>
                <p14:cNvPr id="185" name="Ink 184">
                  <a:extLst>
                    <a:ext uri="{FF2B5EF4-FFF2-40B4-BE49-F238E27FC236}">
                      <a16:creationId xmlns:a16="http://schemas.microsoft.com/office/drawing/2014/main" id="{F990E8EF-1459-4D17-9AAC-8CF562E5FBD9}"/>
                    </a:ext>
                  </a:extLst>
                </p14:cNvPr>
                <p14:cNvContentPartPr/>
                <p14:nvPr/>
              </p14:nvContentPartPr>
              <p14:xfrm>
                <a:off x="10937524" y="4265458"/>
                <a:ext cx="3960" cy="47880"/>
              </p14:xfrm>
            </p:contentPart>
          </mc:Choice>
          <mc:Fallback>
            <p:pic>
              <p:nvPicPr>
                <p:cNvPr id="185" name="Ink 184">
                  <a:extLst>
                    <a:ext uri="{FF2B5EF4-FFF2-40B4-BE49-F238E27FC236}">
                      <a16:creationId xmlns:a16="http://schemas.microsoft.com/office/drawing/2014/main" id="{F990E8EF-1459-4D17-9AAC-8CF562E5FBD9}"/>
                    </a:ext>
                  </a:extLst>
                </p:cNvPr>
                <p:cNvPicPr/>
                <p:nvPr/>
              </p:nvPicPr>
              <p:blipFill>
                <a:blip r:embed="rId243"/>
                <a:stretch>
                  <a:fillRect/>
                </a:stretch>
              </p:blipFill>
              <p:spPr>
                <a:xfrm>
                  <a:off x="10928524" y="4256818"/>
                  <a:ext cx="21600" cy="65520"/>
                </a:xfrm>
                <a:prstGeom prst="rect">
                  <a:avLst/>
                </a:prstGeom>
              </p:spPr>
            </p:pic>
          </mc:Fallback>
        </mc:AlternateContent>
        <mc:AlternateContent xmlns:mc="http://schemas.openxmlformats.org/markup-compatibility/2006">
          <mc:Choice xmlns:p14="http://schemas.microsoft.com/office/powerpoint/2010/main" Requires="p14">
            <p:contentPart p14:bwMode="auto" r:id="rId244">
              <p14:nvContentPartPr>
                <p14:cNvPr id="186" name="Ink 185">
                  <a:extLst>
                    <a:ext uri="{FF2B5EF4-FFF2-40B4-BE49-F238E27FC236}">
                      <a16:creationId xmlns:a16="http://schemas.microsoft.com/office/drawing/2014/main" id="{5C154542-B0C9-49EE-B12F-D485403691E1}"/>
                    </a:ext>
                  </a:extLst>
                </p14:cNvPr>
                <p14:cNvContentPartPr/>
                <p14:nvPr/>
              </p14:nvContentPartPr>
              <p14:xfrm>
                <a:off x="10939684" y="4235218"/>
                <a:ext cx="9000" cy="84600"/>
              </p14:xfrm>
            </p:contentPart>
          </mc:Choice>
          <mc:Fallback>
            <p:pic>
              <p:nvPicPr>
                <p:cNvPr id="186" name="Ink 185">
                  <a:extLst>
                    <a:ext uri="{FF2B5EF4-FFF2-40B4-BE49-F238E27FC236}">
                      <a16:creationId xmlns:a16="http://schemas.microsoft.com/office/drawing/2014/main" id="{5C154542-B0C9-49EE-B12F-D485403691E1}"/>
                    </a:ext>
                  </a:extLst>
                </p:cNvPr>
                <p:cNvPicPr/>
                <p:nvPr/>
              </p:nvPicPr>
              <p:blipFill>
                <a:blip r:embed="rId245"/>
                <a:stretch>
                  <a:fillRect/>
                </a:stretch>
              </p:blipFill>
              <p:spPr>
                <a:xfrm>
                  <a:off x="10931044" y="4226578"/>
                  <a:ext cx="26640" cy="102240"/>
                </a:xfrm>
                <a:prstGeom prst="rect">
                  <a:avLst/>
                </a:prstGeom>
              </p:spPr>
            </p:pic>
          </mc:Fallback>
        </mc:AlternateContent>
      </p:grpSp>
      <p:grpSp>
        <p:nvGrpSpPr>
          <p:cNvPr id="191" name="Group 190">
            <a:extLst>
              <a:ext uri="{FF2B5EF4-FFF2-40B4-BE49-F238E27FC236}">
                <a16:creationId xmlns:a16="http://schemas.microsoft.com/office/drawing/2014/main" id="{80236DF1-D2FA-43FE-8ADB-CAA29E79F57C}"/>
              </a:ext>
            </a:extLst>
          </p:cNvPr>
          <p:cNvGrpSpPr/>
          <p:nvPr/>
        </p:nvGrpSpPr>
        <p:grpSpPr>
          <a:xfrm>
            <a:off x="11150284" y="3784138"/>
            <a:ext cx="581400" cy="319680"/>
            <a:chOff x="11150284" y="3784138"/>
            <a:chExt cx="581400" cy="319680"/>
          </a:xfrm>
        </p:grpSpPr>
        <mc:AlternateContent xmlns:mc="http://schemas.openxmlformats.org/markup-compatibility/2006">
          <mc:Choice xmlns:p14="http://schemas.microsoft.com/office/powerpoint/2010/main" Requires="p14">
            <p:contentPart p14:bwMode="auto" r:id="rId246">
              <p14:nvContentPartPr>
                <p14:cNvPr id="188" name="Ink 187">
                  <a:extLst>
                    <a:ext uri="{FF2B5EF4-FFF2-40B4-BE49-F238E27FC236}">
                      <a16:creationId xmlns:a16="http://schemas.microsoft.com/office/drawing/2014/main" id="{998386DD-1F46-41DE-9603-B1AF152F1507}"/>
                    </a:ext>
                  </a:extLst>
                </p14:cNvPr>
                <p14:cNvContentPartPr/>
                <p14:nvPr/>
              </p14:nvContentPartPr>
              <p14:xfrm>
                <a:off x="11150284" y="3784138"/>
                <a:ext cx="321840" cy="298080"/>
              </p14:xfrm>
            </p:contentPart>
          </mc:Choice>
          <mc:Fallback>
            <p:pic>
              <p:nvPicPr>
                <p:cNvPr id="188" name="Ink 187">
                  <a:extLst>
                    <a:ext uri="{FF2B5EF4-FFF2-40B4-BE49-F238E27FC236}">
                      <a16:creationId xmlns:a16="http://schemas.microsoft.com/office/drawing/2014/main" id="{998386DD-1F46-41DE-9603-B1AF152F1507}"/>
                    </a:ext>
                  </a:extLst>
                </p:cNvPr>
                <p:cNvPicPr/>
                <p:nvPr/>
              </p:nvPicPr>
              <p:blipFill>
                <a:blip r:embed="rId247"/>
                <a:stretch>
                  <a:fillRect/>
                </a:stretch>
              </p:blipFill>
              <p:spPr>
                <a:xfrm>
                  <a:off x="11141644" y="3775498"/>
                  <a:ext cx="339480" cy="315720"/>
                </a:xfrm>
                <a:prstGeom prst="rect">
                  <a:avLst/>
                </a:prstGeom>
              </p:spPr>
            </p:pic>
          </mc:Fallback>
        </mc:AlternateContent>
        <mc:AlternateContent xmlns:mc="http://schemas.openxmlformats.org/markup-compatibility/2006">
          <mc:Choice xmlns:p14="http://schemas.microsoft.com/office/powerpoint/2010/main" Requires="p14">
            <p:contentPart p14:bwMode="auto" r:id="rId248">
              <p14:nvContentPartPr>
                <p14:cNvPr id="189" name="Ink 188">
                  <a:extLst>
                    <a:ext uri="{FF2B5EF4-FFF2-40B4-BE49-F238E27FC236}">
                      <a16:creationId xmlns:a16="http://schemas.microsoft.com/office/drawing/2014/main" id="{BFA6AC8D-2FA1-4579-B5A0-B424E1E358D2}"/>
                    </a:ext>
                  </a:extLst>
                </p14:cNvPr>
                <p14:cNvContentPartPr/>
                <p14:nvPr/>
              </p14:nvContentPartPr>
              <p14:xfrm>
                <a:off x="11285644" y="3961978"/>
                <a:ext cx="16560" cy="141840"/>
              </p14:xfrm>
            </p:contentPart>
          </mc:Choice>
          <mc:Fallback>
            <p:pic>
              <p:nvPicPr>
                <p:cNvPr id="189" name="Ink 188">
                  <a:extLst>
                    <a:ext uri="{FF2B5EF4-FFF2-40B4-BE49-F238E27FC236}">
                      <a16:creationId xmlns:a16="http://schemas.microsoft.com/office/drawing/2014/main" id="{BFA6AC8D-2FA1-4579-B5A0-B424E1E358D2}"/>
                    </a:ext>
                  </a:extLst>
                </p:cNvPr>
                <p:cNvPicPr/>
                <p:nvPr/>
              </p:nvPicPr>
              <p:blipFill>
                <a:blip r:embed="rId249"/>
                <a:stretch>
                  <a:fillRect/>
                </a:stretch>
              </p:blipFill>
              <p:spPr>
                <a:xfrm>
                  <a:off x="11277004" y="3953338"/>
                  <a:ext cx="34200" cy="159480"/>
                </a:xfrm>
                <a:prstGeom prst="rect">
                  <a:avLst/>
                </a:prstGeom>
              </p:spPr>
            </p:pic>
          </mc:Fallback>
        </mc:AlternateContent>
        <mc:AlternateContent xmlns:mc="http://schemas.openxmlformats.org/markup-compatibility/2006">
          <mc:Choice xmlns:p14="http://schemas.microsoft.com/office/powerpoint/2010/main" Requires="p14">
            <p:contentPart p14:bwMode="auto" r:id="rId250">
              <p14:nvContentPartPr>
                <p14:cNvPr id="190" name="Ink 189">
                  <a:extLst>
                    <a:ext uri="{FF2B5EF4-FFF2-40B4-BE49-F238E27FC236}">
                      <a16:creationId xmlns:a16="http://schemas.microsoft.com/office/drawing/2014/main" id="{2D66A772-2493-419B-A04B-9B9340483E3A}"/>
                    </a:ext>
                  </a:extLst>
                </p14:cNvPr>
                <p14:cNvContentPartPr/>
                <p14:nvPr/>
              </p14:nvContentPartPr>
              <p14:xfrm>
                <a:off x="11623324" y="3982858"/>
                <a:ext cx="108360" cy="81000"/>
              </p14:xfrm>
            </p:contentPart>
          </mc:Choice>
          <mc:Fallback>
            <p:pic>
              <p:nvPicPr>
                <p:cNvPr id="190" name="Ink 189">
                  <a:extLst>
                    <a:ext uri="{FF2B5EF4-FFF2-40B4-BE49-F238E27FC236}">
                      <a16:creationId xmlns:a16="http://schemas.microsoft.com/office/drawing/2014/main" id="{2D66A772-2493-419B-A04B-9B9340483E3A}"/>
                    </a:ext>
                  </a:extLst>
                </p:cNvPr>
                <p:cNvPicPr/>
                <p:nvPr/>
              </p:nvPicPr>
              <p:blipFill>
                <a:blip r:embed="rId251"/>
                <a:stretch>
                  <a:fillRect/>
                </a:stretch>
              </p:blipFill>
              <p:spPr>
                <a:xfrm>
                  <a:off x="11614324" y="3973858"/>
                  <a:ext cx="126000" cy="9864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252">
            <p14:nvContentPartPr>
              <p14:cNvPr id="212" name="Ink 211">
                <a:extLst>
                  <a:ext uri="{FF2B5EF4-FFF2-40B4-BE49-F238E27FC236}">
                    <a16:creationId xmlns:a16="http://schemas.microsoft.com/office/drawing/2014/main" id="{E2B84E38-2137-4B94-9D2D-7D8A05F9164B}"/>
                  </a:ext>
                </a:extLst>
              </p14:cNvPr>
              <p14:cNvContentPartPr/>
              <p14:nvPr/>
            </p14:nvContentPartPr>
            <p14:xfrm>
              <a:off x="8515463" y="4732018"/>
              <a:ext cx="229680" cy="321840"/>
            </p14:xfrm>
          </p:contentPart>
        </mc:Choice>
        <mc:Fallback>
          <p:pic>
            <p:nvPicPr>
              <p:cNvPr id="212" name="Ink 211">
                <a:extLst>
                  <a:ext uri="{FF2B5EF4-FFF2-40B4-BE49-F238E27FC236}">
                    <a16:creationId xmlns:a16="http://schemas.microsoft.com/office/drawing/2014/main" id="{E2B84E38-2137-4B94-9D2D-7D8A05F9164B}"/>
                  </a:ext>
                </a:extLst>
              </p:cNvPr>
              <p:cNvPicPr/>
              <p:nvPr/>
            </p:nvPicPr>
            <p:blipFill>
              <a:blip r:embed="rId253"/>
              <a:stretch>
                <a:fillRect/>
              </a:stretch>
            </p:blipFill>
            <p:spPr>
              <a:xfrm>
                <a:off x="8506463" y="4723018"/>
                <a:ext cx="247320" cy="339480"/>
              </a:xfrm>
              <a:prstGeom prst="rect">
                <a:avLst/>
              </a:prstGeom>
            </p:spPr>
          </p:pic>
        </mc:Fallback>
      </mc:AlternateContent>
      <p:grpSp>
        <p:nvGrpSpPr>
          <p:cNvPr id="221" name="Group 220">
            <a:extLst>
              <a:ext uri="{FF2B5EF4-FFF2-40B4-BE49-F238E27FC236}">
                <a16:creationId xmlns:a16="http://schemas.microsoft.com/office/drawing/2014/main" id="{67A4EDE9-3C14-49B4-9F0F-40612DAB1D50}"/>
              </a:ext>
            </a:extLst>
          </p:cNvPr>
          <p:cNvGrpSpPr/>
          <p:nvPr/>
        </p:nvGrpSpPr>
        <p:grpSpPr>
          <a:xfrm>
            <a:off x="8818583" y="4653898"/>
            <a:ext cx="1362240" cy="463680"/>
            <a:chOff x="8818583" y="4653898"/>
            <a:chExt cx="1362240" cy="463680"/>
          </a:xfrm>
        </p:grpSpPr>
        <mc:AlternateContent xmlns:mc="http://schemas.openxmlformats.org/markup-compatibility/2006">
          <mc:Choice xmlns:p14="http://schemas.microsoft.com/office/powerpoint/2010/main" Requires="p14">
            <p:contentPart p14:bwMode="auto" r:id="rId254">
              <p14:nvContentPartPr>
                <p14:cNvPr id="215" name="Ink 214">
                  <a:extLst>
                    <a:ext uri="{FF2B5EF4-FFF2-40B4-BE49-F238E27FC236}">
                      <a16:creationId xmlns:a16="http://schemas.microsoft.com/office/drawing/2014/main" id="{B03961FC-D8DA-4696-9731-339A47A5ADE2}"/>
                    </a:ext>
                  </a:extLst>
                </p14:cNvPr>
                <p14:cNvContentPartPr/>
                <p14:nvPr/>
              </p14:nvContentPartPr>
              <p14:xfrm>
                <a:off x="8818583" y="4703218"/>
                <a:ext cx="398520" cy="410760"/>
              </p14:xfrm>
            </p:contentPart>
          </mc:Choice>
          <mc:Fallback>
            <p:pic>
              <p:nvPicPr>
                <p:cNvPr id="215" name="Ink 214">
                  <a:extLst>
                    <a:ext uri="{FF2B5EF4-FFF2-40B4-BE49-F238E27FC236}">
                      <a16:creationId xmlns:a16="http://schemas.microsoft.com/office/drawing/2014/main" id="{B03961FC-D8DA-4696-9731-339A47A5ADE2}"/>
                    </a:ext>
                  </a:extLst>
                </p:cNvPr>
                <p:cNvPicPr/>
                <p:nvPr/>
              </p:nvPicPr>
              <p:blipFill>
                <a:blip r:embed="rId255"/>
                <a:stretch>
                  <a:fillRect/>
                </a:stretch>
              </p:blipFill>
              <p:spPr>
                <a:xfrm>
                  <a:off x="8809943" y="4694578"/>
                  <a:ext cx="416160" cy="428400"/>
                </a:xfrm>
                <a:prstGeom prst="rect">
                  <a:avLst/>
                </a:prstGeom>
              </p:spPr>
            </p:pic>
          </mc:Fallback>
        </mc:AlternateContent>
        <mc:AlternateContent xmlns:mc="http://schemas.openxmlformats.org/markup-compatibility/2006">
          <mc:Choice xmlns:p14="http://schemas.microsoft.com/office/powerpoint/2010/main" Requires="p14">
            <p:contentPart p14:bwMode="auto" r:id="rId256">
              <p14:nvContentPartPr>
                <p14:cNvPr id="217" name="Ink 216">
                  <a:extLst>
                    <a:ext uri="{FF2B5EF4-FFF2-40B4-BE49-F238E27FC236}">
                      <a16:creationId xmlns:a16="http://schemas.microsoft.com/office/drawing/2014/main" id="{7D605D6C-8192-4DCA-AD63-DF976DDF2937}"/>
                    </a:ext>
                  </a:extLst>
                </p14:cNvPr>
                <p14:cNvContentPartPr/>
                <p14:nvPr/>
              </p14:nvContentPartPr>
              <p14:xfrm>
                <a:off x="9202343" y="4714738"/>
                <a:ext cx="331560" cy="402840"/>
              </p14:xfrm>
            </p:contentPart>
          </mc:Choice>
          <mc:Fallback>
            <p:pic>
              <p:nvPicPr>
                <p:cNvPr id="217" name="Ink 216">
                  <a:extLst>
                    <a:ext uri="{FF2B5EF4-FFF2-40B4-BE49-F238E27FC236}">
                      <a16:creationId xmlns:a16="http://schemas.microsoft.com/office/drawing/2014/main" id="{7D605D6C-8192-4DCA-AD63-DF976DDF2937}"/>
                    </a:ext>
                  </a:extLst>
                </p:cNvPr>
                <p:cNvPicPr/>
                <p:nvPr/>
              </p:nvPicPr>
              <p:blipFill>
                <a:blip r:embed="rId257"/>
                <a:stretch>
                  <a:fillRect/>
                </a:stretch>
              </p:blipFill>
              <p:spPr>
                <a:xfrm>
                  <a:off x="9193703" y="4705738"/>
                  <a:ext cx="349200" cy="420480"/>
                </a:xfrm>
                <a:prstGeom prst="rect">
                  <a:avLst/>
                </a:prstGeom>
              </p:spPr>
            </p:pic>
          </mc:Fallback>
        </mc:AlternateContent>
        <mc:AlternateContent xmlns:mc="http://schemas.openxmlformats.org/markup-compatibility/2006">
          <mc:Choice xmlns:p14="http://schemas.microsoft.com/office/powerpoint/2010/main" Requires="p14">
            <p:contentPart p14:bwMode="auto" r:id="rId258">
              <p14:nvContentPartPr>
                <p14:cNvPr id="218" name="Ink 217">
                  <a:extLst>
                    <a:ext uri="{FF2B5EF4-FFF2-40B4-BE49-F238E27FC236}">
                      <a16:creationId xmlns:a16="http://schemas.microsoft.com/office/drawing/2014/main" id="{C37BE9A2-0E3A-40A1-9945-DDA722B04D3F}"/>
                    </a:ext>
                  </a:extLst>
                </p14:cNvPr>
                <p14:cNvContentPartPr/>
                <p14:nvPr/>
              </p14:nvContentPartPr>
              <p14:xfrm>
                <a:off x="9300263" y="4873858"/>
                <a:ext cx="25920" cy="133200"/>
              </p14:xfrm>
            </p:contentPart>
          </mc:Choice>
          <mc:Fallback>
            <p:pic>
              <p:nvPicPr>
                <p:cNvPr id="218" name="Ink 217">
                  <a:extLst>
                    <a:ext uri="{FF2B5EF4-FFF2-40B4-BE49-F238E27FC236}">
                      <a16:creationId xmlns:a16="http://schemas.microsoft.com/office/drawing/2014/main" id="{C37BE9A2-0E3A-40A1-9945-DDA722B04D3F}"/>
                    </a:ext>
                  </a:extLst>
                </p:cNvPr>
                <p:cNvPicPr/>
                <p:nvPr/>
              </p:nvPicPr>
              <p:blipFill>
                <a:blip r:embed="rId259"/>
                <a:stretch>
                  <a:fillRect/>
                </a:stretch>
              </p:blipFill>
              <p:spPr>
                <a:xfrm>
                  <a:off x="9291623" y="4865218"/>
                  <a:ext cx="43560" cy="150840"/>
                </a:xfrm>
                <a:prstGeom prst="rect">
                  <a:avLst/>
                </a:prstGeom>
              </p:spPr>
            </p:pic>
          </mc:Fallback>
        </mc:AlternateContent>
        <mc:AlternateContent xmlns:mc="http://schemas.openxmlformats.org/markup-compatibility/2006">
          <mc:Choice xmlns:p14="http://schemas.microsoft.com/office/powerpoint/2010/main" Requires="p14">
            <p:contentPart p14:bwMode="auto" r:id="rId260">
              <p14:nvContentPartPr>
                <p14:cNvPr id="219" name="Ink 218">
                  <a:extLst>
                    <a:ext uri="{FF2B5EF4-FFF2-40B4-BE49-F238E27FC236}">
                      <a16:creationId xmlns:a16="http://schemas.microsoft.com/office/drawing/2014/main" id="{CEC15367-5633-4B19-BF4F-90B71B3A6B42}"/>
                    </a:ext>
                  </a:extLst>
                </p14:cNvPr>
                <p14:cNvContentPartPr/>
                <p14:nvPr/>
              </p14:nvContentPartPr>
              <p14:xfrm>
                <a:off x="9550103" y="4653898"/>
                <a:ext cx="295920" cy="419040"/>
              </p14:xfrm>
            </p:contentPart>
          </mc:Choice>
          <mc:Fallback>
            <p:pic>
              <p:nvPicPr>
                <p:cNvPr id="219" name="Ink 218">
                  <a:extLst>
                    <a:ext uri="{FF2B5EF4-FFF2-40B4-BE49-F238E27FC236}">
                      <a16:creationId xmlns:a16="http://schemas.microsoft.com/office/drawing/2014/main" id="{CEC15367-5633-4B19-BF4F-90B71B3A6B42}"/>
                    </a:ext>
                  </a:extLst>
                </p:cNvPr>
                <p:cNvPicPr/>
                <p:nvPr/>
              </p:nvPicPr>
              <p:blipFill>
                <a:blip r:embed="rId261"/>
                <a:stretch>
                  <a:fillRect/>
                </a:stretch>
              </p:blipFill>
              <p:spPr>
                <a:xfrm>
                  <a:off x="9541103" y="4645258"/>
                  <a:ext cx="313560" cy="436680"/>
                </a:xfrm>
                <a:prstGeom prst="rect">
                  <a:avLst/>
                </a:prstGeom>
              </p:spPr>
            </p:pic>
          </mc:Fallback>
        </mc:AlternateContent>
        <mc:AlternateContent xmlns:mc="http://schemas.openxmlformats.org/markup-compatibility/2006">
          <mc:Choice xmlns:p14="http://schemas.microsoft.com/office/powerpoint/2010/main" Requires="p14">
            <p:contentPart p14:bwMode="auto" r:id="rId262">
              <p14:nvContentPartPr>
                <p14:cNvPr id="220" name="Ink 219">
                  <a:extLst>
                    <a:ext uri="{FF2B5EF4-FFF2-40B4-BE49-F238E27FC236}">
                      <a16:creationId xmlns:a16="http://schemas.microsoft.com/office/drawing/2014/main" id="{C80738DB-6585-4313-A317-A0A8BF961DBA}"/>
                    </a:ext>
                  </a:extLst>
                </p14:cNvPr>
                <p14:cNvContentPartPr/>
                <p14:nvPr/>
              </p14:nvContentPartPr>
              <p14:xfrm>
                <a:off x="9818303" y="4699618"/>
                <a:ext cx="362520" cy="330120"/>
              </p14:xfrm>
            </p:contentPart>
          </mc:Choice>
          <mc:Fallback>
            <p:pic>
              <p:nvPicPr>
                <p:cNvPr id="220" name="Ink 219">
                  <a:extLst>
                    <a:ext uri="{FF2B5EF4-FFF2-40B4-BE49-F238E27FC236}">
                      <a16:creationId xmlns:a16="http://schemas.microsoft.com/office/drawing/2014/main" id="{C80738DB-6585-4313-A317-A0A8BF961DBA}"/>
                    </a:ext>
                  </a:extLst>
                </p:cNvPr>
                <p:cNvPicPr/>
                <p:nvPr/>
              </p:nvPicPr>
              <p:blipFill>
                <a:blip r:embed="rId263"/>
                <a:stretch>
                  <a:fillRect/>
                </a:stretch>
              </p:blipFill>
              <p:spPr>
                <a:xfrm>
                  <a:off x="9809303" y="4690978"/>
                  <a:ext cx="380160" cy="347760"/>
                </a:xfrm>
                <a:prstGeom prst="rect">
                  <a:avLst/>
                </a:prstGeom>
              </p:spPr>
            </p:pic>
          </mc:Fallback>
        </mc:AlternateContent>
      </p:grpSp>
      <p:grpSp>
        <p:nvGrpSpPr>
          <p:cNvPr id="229" name="Group 228">
            <a:extLst>
              <a:ext uri="{FF2B5EF4-FFF2-40B4-BE49-F238E27FC236}">
                <a16:creationId xmlns:a16="http://schemas.microsoft.com/office/drawing/2014/main" id="{EE0B2370-E706-402A-8D9F-3763B310D900}"/>
              </a:ext>
            </a:extLst>
          </p:cNvPr>
          <p:cNvGrpSpPr/>
          <p:nvPr/>
        </p:nvGrpSpPr>
        <p:grpSpPr>
          <a:xfrm>
            <a:off x="10356143" y="4559218"/>
            <a:ext cx="834480" cy="492840"/>
            <a:chOff x="10356143" y="4559218"/>
            <a:chExt cx="834480" cy="492840"/>
          </a:xfrm>
        </p:grpSpPr>
        <mc:AlternateContent xmlns:mc="http://schemas.openxmlformats.org/markup-compatibility/2006">
          <mc:Choice xmlns:p14="http://schemas.microsoft.com/office/powerpoint/2010/main" Requires="p14">
            <p:contentPart p14:bwMode="auto" r:id="rId264">
              <p14:nvContentPartPr>
                <p14:cNvPr id="222" name="Ink 221">
                  <a:extLst>
                    <a:ext uri="{FF2B5EF4-FFF2-40B4-BE49-F238E27FC236}">
                      <a16:creationId xmlns:a16="http://schemas.microsoft.com/office/drawing/2014/main" id="{7C102D24-34D4-4C7D-A5C0-D92C1D0F85AD}"/>
                    </a:ext>
                  </a:extLst>
                </p14:cNvPr>
                <p14:cNvContentPartPr/>
                <p14:nvPr/>
              </p14:nvContentPartPr>
              <p14:xfrm>
                <a:off x="10356143" y="4678018"/>
                <a:ext cx="401400" cy="374040"/>
              </p14:xfrm>
            </p:contentPart>
          </mc:Choice>
          <mc:Fallback>
            <p:pic>
              <p:nvPicPr>
                <p:cNvPr id="222" name="Ink 221">
                  <a:extLst>
                    <a:ext uri="{FF2B5EF4-FFF2-40B4-BE49-F238E27FC236}">
                      <a16:creationId xmlns:a16="http://schemas.microsoft.com/office/drawing/2014/main" id="{7C102D24-34D4-4C7D-A5C0-D92C1D0F85AD}"/>
                    </a:ext>
                  </a:extLst>
                </p:cNvPr>
                <p:cNvPicPr/>
                <p:nvPr/>
              </p:nvPicPr>
              <p:blipFill>
                <a:blip r:embed="rId265"/>
                <a:stretch>
                  <a:fillRect/>
                </a:stretch>
              </p:blipFill>
              <p:spPr>
                <a:xfrm>
                  <a:off x="10347143" y="4669378"/>
                  <a:ext cx="419040" cy="391680"/>
                </a:xfrm>
                <a:prstGeom prst="rect">
                  <a:avLst/>
                </a:prstGeom>
              </p:spPr>
            </p:pic>
          </mc:Fallback>
        </mc:AlternateContent>
        <mc:AlternateContent xmlns:mc="http://schemas.openxmlformats.org/markup-compatibility/2006">
          <mc:Choice xmlns:p14="http://schemas.microsoft.com/office/powerpoint/2010/main" Requires="p14">
            <p:contentPart p14:bwMode="auto" r:id="rId266">
              <p14:nvContentPartPr>
                <p14:cNvPr id="223" name="Ink 222">
                  <a:extLst>
                    <a:ext uri="{FF2B5EF4-FFF2-40B4-BE49-F238E27FC236}">
                      <a16:creationId xmlns:a16="http://schemas.microsoft.com/office/drawing/2014/main" id="{12E49B7D-4B81-4C43-B3C8-0564D8D6EF26}"/>
                    </a:ext>
                  </a:extLst>
                </p14:cNvPr>
                <p14:cNvContentPartPr/>
                <p14:nvPr/>
              </p14:nvContentPartPr>
              <p14:xfrm>
                <a:off x="10804703" y="4873858"/>
                <a:ext cx="2520" cy="4320"/>
              </p14:xfrm>
            </p:contentPart>
          </mc:Choice>
          <mc:Fallback>
            <p:pic>
              <p:nvPicPr>
                <p:cNvPr id="223" name="Ink 222">
                  <a:extLst>
                    <a:ext uri="{FF2B5EF4-FFF2-40B4-BE49-F238E27FC236}">
                      <a16:creationId xmlns:a16="http://schemas.microsoft.com/office/drawing/2014/main" id="{12E49B7D-4B81-4C43-B3C8-0564D8D6EF26}"/>
                    </a:ext>
                  </a:extLst>
                </p:cNvPr>
                <p:cNvPicPr/>
                <p:nvPr/>
              </p:nvPicPr>
              <p:blipFill>
                <a:blip r:embed="rId267"/>
                <a:stretch>
                  <a:fillRect/>
                </a:stretch>
              </p:blipFill>
              <p:spPr>
                <a:xfrm>
                  <a:off x="10796063" y="4865218"/>
                  <a:ext cx="20160" cy="21960"/>
                </a:xfrm>
                <a:prstGeom prst="rect">
                  <a:avLst/>
                </a:prstGeom>
              </p:spPr>
            </p:pic>
          </mc:Fallback>
        </mc:AlternateContent>
        <mc:AlternateContent xmlns:mc="http://schemas.openxmlformats.org/markup-compatibility/2006">
          <mc:Choice xmlns:p14="http://schemas.microsoft.com/office/powerpoint/2010/main" Requires="p14">
            <p:contentPart p14:bwMode="auto" r:id="rId268">
              <p14:nvContentPartPr>
                <p14:cNvPr id="224" name="Ink 223">
                  <a:extLst>
                    <a:ext uri="{FF2B5EF4-FFF2-40B4-BE49-F238E27FC236}">
                      <a16:creationId xmlns:a16="http://schemas.microsoft.com/office/drawing/2014/main" id="{8784AC57-F0FE-4348-81C9-10B95B8124A8}"/>
                    </a:ext>
                  </a:extLst>
                </p14:cNvPr>
                <p14:cNvContentPartPr/>
                <p14:nvPr/>
              </p14:nvContentPartPr>
              <p14:xfrm>
                <a:off x="10555223" y="4622938"/>
                <a:ext cx="127080" cy="41400"/>
              </p14:xfrm>
            </p:contentPart>
          </mc:Choice>
          <mc:Fallback>
            <p:pic>
              <p:nvPicPr>
                <p:cNvPr id="224" name="Ink 223">
                  <a:extLst>
                    <a:ext uri="{FF2B5EF4-FFF2-40B4-BE49-F238E27FC236}">
                      <a16:creationId xmlns:a16="http://schemas.microsoft.com/office/drawing/2014/main" id="{8784AC57-F0FE-4348-81C9-10B95B8124A8}"/>
                    </a:ext>
                  </a:extLst>
                </p:cNvPr>
                <p:cNvPicPr/>
                <p:nvPr/>
              </p:nvPicPr>
              <p:blipFill>
                <a:blip r:embed="rId269"/>
                <a:stretch>
                  <a:fillRect/>
                </a:stretch>
              </p:blipFill>
              <p:spPr>
                <a:xfrm>
                  <a:off x="10546223" y="4613938"/>
                  <a:ext cx="144720" cy="59040"/>
                </a:xfrm>
                <a:prstGeom prst="rect">
                  <a:avLst/>
                </a:prstGeom>
              </p:spPr>
            </p:pic>
          </mc:Fallback>
        </mc:AlternateContent>
        <mc:AlternateContent xmlns:mc="http://schemas.openxmlformats.org/markup-compatibility/2006">
          <mc:Choice xmlns:p14="http://schemas.microsoft.com/office/powerpoint/2010/main" Requires="p14">
            <p:contentPart p14:bwMode="auto" r:id="rId270">
              <p14:nvContentPartPr>
                <p14:cNvPr id="225" name="Ink 224">
                  <a:extLst>
                    <a:ext uri="{FF2B5EF4-FFF2-40B4-BE49-F238E27FC236}">
                      <a16:creationId xmlns:a16="http://schemas.microsoft.com/office/drawing/2014/main" id="{268847D9-4CC8-4A22-9BF4-B68A972517A5}"/>
                    </a:ext>
                  </a:extLst>
                </p14:cNvPr>
                <p14:cNvContentPartPr/>
                <p14:nvPr/>
              </p14:nvContentPartPr>
              <p14:xfrm>
                <a:off x="10541183" y="4559218"/>
                <a:ext cx="188640" cy="66600"/>
              </p14:xfrm>
            </p:contentPart>
          </mc:Choice>
          <mc:Fallback>
            <p:pic>
              <p:nvPicPr>
                <p:cNvPr id="225" name="Ink 224">
                  <a:extLst>
                    <a:ext uri="{FF2B5EF4-FFF2-40B4-BE49-F238E27FC236}">
                      <a16:creationId xmlns:a16="http://schemas.microsoft.com/office/drawing/2014/main" id="{268847D9-4CC8-4A22-9BF4-B68A972517A5}"/>
                    </a:ext>
                  </a:extLst>
                </p:cNvPr>
                <p:cNvPicPr/>
                <p:nvPr/>
              </p:nvPicPr>
              <p:blipFill>
                <a:blip r:embed="rId271"/>
                <a:stretch>
                  <a:fillRect/>
                </a:stretch>
              </p:blipFill>
              <p:spPr>
                <a:xfrm>
                  <a:off x="10532543" y="4550218"/>
                  <a:ext cx="206280" cy="84240"/>
                </a:xfrm>
                <a:prstGeom prst="rect">
                  <a:avLst/>
                </a:prstGeom>
              </p:spPr>
            </p:pic>
          </mc:Fallback>
        </mc:AlternateContent>
        <mc:AlternateContent xmlns:mc="http://schemas.openxmlformats.org/markup-compatibility/2006">
          <mc:Choice xmlns:p14="http://schemas.microsoft.com/office/powerpoint/2010/main" Requires="p14">
            <p:contentPart p14:bwMode="auto" r:id="rId272">
              <p14:nvContentPartPr>
                <p14:cNvPr id="227" name="Ink 226">
                  <a:extLst>
                    <a:ext uri="{FF2B5EF4-FFF2-40B4-BE49-F238E27FC236}">
                      <a16:creationId xmlns:a16="http://schemas.microsoft.com/office/drawing/2014/main" id="{2454DBCC-FB02-4493-ABB1-9F510C27E4FD}"/>
                    </a:ext>
                  </a:extLst>
                </p14:cNvPr>
                <p14:cNvContentPartPr/>
                <p14:nvPr/>
              </p14:nvContentPartPr>
              <p14:xfrm>
                <a:off x="10781303" y="4648138"/>
                <a:ext cx="409320" cy="359280"/>
              </p14:xfrm>
            </p:contentPart>
          </mc:Choice>
          <mc:Fallback>
            <p:pic>
              <p:nvPicPr>
                <p:cNvPr id="227" name="Ink 226">
                  <a:extLst>
                    <a:ext uri="{FF2B5EF4-FFF2-40B4-BE49-F238E27FC236}">
                      <a16:creationId xmlns:a16="http://schemas.microsoft.com/office/drawing/2014/main" id="{2454DBCC-FB02-4493-ABB1-9F510C27E4FD}"/>
                    </a:ext>
                  </a:extLst>
                </p:cNvPr>
                <p:cNvPicPr/>
                <p:nvPr/>
              </p:nvPicPr>
              <p:blipFill>
                <a:blip r:embed="rId273"/>
                <a:stretch>
                  <a:fillRect/>
                </a:stretch>
              </p:blipFill>
              <p:spPr>
                <a:xfrm>
                  <a:off x="10772663" y="4639138"/>
                  <a:ext cx="426960" cy="376920"/>
                </a:xfrm>
                <a:prstGeom prst="rect">
                  <a:avLst/>
                </a:prstGeom>
              </p:spPr>
            </p:pic>
          </mc:Fallback>
        </mc:AlternateContent>
        <mc:AlternateContent xmlns:mc="http://schemas.openxmlformats.org/markup-compatibility/2006">
          <mc:Choice xmlns:p14="http://schemas.microsoft.com/office/powerpoint/2010/main" Requires="p14">
            <p:contentPart p14:bwMode="auto" r:id="rId274">
              <p14:nvContentPartPr>
                <p14:cNvPr id="228" name="Ink 227">
                  <a:extLst>
                    <a:ext uri="{FF2B5EF4-FFF2-40B4-BE49-F238E27FC236}">
                      <a16:creationId xmlns:a16="http://schemas.microsoft.com/office/drawing/2014/main" id="{C97800D3-9936-4B1A-A53F-342318F4DC29}"/>
                    </a:ext>
                  </a:extLst>
                </p14:cNvPr>
                <p14:cNvContentPartPr/>
                <p14:nvPr/>
              </p14:nvContentPartPr>
              <p14:xfrm>
                <a:off x="10893983" y="4812298"/>
                <a:ext cx="92160" cy="137520"/>
              </p14:xfrm>
            </p:contentPart>
          </mc:Choice>
          <mc:Fallback>
            <p:pic>
              <p:nvPicPr>
                <p:cNvPr id="228" name="Ink 227">
                  <a:extLst>
                    <a:ext uri="{FF2B5EF4-FFF2-40B4-BE49-F238E27FC236}">
                      <a16:creationId xmlns:a16="http://schemas.microsoft.com/office/drawing/2014/main" id="{C97800D3-9936-4B1A-A53F-342318F4DC29}"/>
                    </a:ext>
                  </a:extLst>
                </p:cNvPr>
                <p:cNvPicPr/>
                <p:nvPr/>
              </p:nvPicPr>
              <p:blipFill>
                <a:blip r:embed="rId275"/>
                <a:stretch>
                  <a:fillRect/>
                </a:stretch>
              </p:blipFill>
              <p:spPr>
                <a:xfrm>
                  <a:off x="10884983" y="4803298"/>
                  <a:ext cx="109800" cy="155160"/>
                </a:xfrm>
                <a:prstGeom prst="rect">
                  <a:avLst/>
                </a:prstGeom>
              </p:spPr>
            </p:pic>
          </mc:Fallback>
        </mc:AlternateContent>
      </p:grpSp>
      <p:grpSp>
        <p:nvGrpSpPr>
          <p:cNvPr id="233" name="Group 232">
            <a:extLst>
              <a:ext uri="{FF2B5EF4-FFF2-40B4-BE49-F238E27FC236}">
                <a16:creationId xmlns:a16="http://schemas.microsoft.com/office/drawing/2014/main" id="{23004881-3539-436A-B115-B363064AD3AF}"/>
              </a:ext>
            </a:extLst>
          </p:cNvPr>
          <p:cNvGrpSpPr/>
          <p:nvPr/>
        </p:nvGrpSpPr>
        <p:grpSpPr>
          <a:xfrm>
            <a:off x="11283484" y="4582258"/>
            <a:ext cx="601560" cy="406440"/>
            <a:chOff x="11283484" y="4582258"/>
            <a:chExt cx="601560" cy="406440"/>
          </a:xfrm>
        </p:grpSpPr>
        <mc:AlternateContent xmlns:mc="http://schemas.openxmlformats.org/markup-compatibility/2006">
          <mc:Choice xmlns:p14="http://schemas.microsoft.com/office/powerpoint/2010/main" Requires="p14">
            <p:contentPart p14:bwMode="auto" r:id="rId276">
              <p14:nvContentPartPr>
                <p14:cNvPr id="230" name="Ink 229">
                  <a:extLst>
                    <a:ext uri="{FF2B5EF4-FFF2-40B4-BE49-F238E27FC236}">
                      <a16:creationId xmlns:a16="http://schemas.microsoft.com/office/drawing/2014/main" id="{4784825F-0933-4D60-BD8D-792A2201A0A7}"/>
                    </a:ext>
                  </a:extLst>
                </p14:cNvPr>
                <p14:cNvContentPartPr/>
                <p14:nvPr/>
              </p14:nvContentPartPr>
              <p14:xfrm>
                <a:off x="11283484" y="4667938"/>
                <a:ext cx="304560" cy="320760"/>
              </p14:xfrm>
            </p:contentPart>
          </mc:Choice>
          <mc:Fallback>
            <p:pic>
              <p:nvPicPr>
                <p:cNvPr id="230" name="Ink 229">
                  <a:extLst>
                    <a:ext uri="{FF2B5EF4-FFF2-40B4-BE49-F238E27FC236}">
                      <a16:creationId xmlns:a16="http://schemas.microsoft.com/office/drawing/2014/main" id="{4784825F-0933-4D60-BD8D-792A2201A0A7}"/>
                    </a:ext>
                  </a:extLst>
                </p:cNvPr>
                <p:cNvPicPr/>
                <p:nvPr/>
              </p:nvPicPr>
              <p:blipFill>
                <a:blip r:embed="rId277"/>
                <a:stretch>
                  <a:fillRect/>
                </a:stretch>
              </p:blipFill>
              <p:spPr>
                <a:xfrm>
                  <a:off x="11274844" y="4659298"/>
                  <a:ext cx="322200" cy="338400"/>
                </a:xfrm>
                <a:prstGeom prst="rect">
                  <a:avLst/>
                </a:prstGeom>
              </p:spPr>
            </p:pic>
          </mc:Fallback>
        </mc:AlternateContent>
        <mc:AlternateContent xmlns:mc="http://schemas.openxmlformats.org/markup-compatibility/2006">
          <mc:Choice xmlns:p14="http://schemas.microsoft.com/office/powerpoint/2010/main" Requires="p14">
            <p:contentPart p14:bwMode="auto" r:id="rId278">
              <p14:nvContentPartPr>
                <p14:cNvPr id="231" name="Ink 230">
                  <a:extLst>
                    <a:ext uri="{FF2B5EF4-FFF2-40B4-BE49-F238E27FC236}">
                      <a16:creationId xmlns:a16="http://schemas.microsoft.com/office/drawing/2014/main" id="{062248DE-84AE-4E5E-89A4-D95542A4F14B}"/>
                    </a:ext>
                  </a:extLst>
                </p14:cNvPr>
                <p14:cNvContentPartPr/>
                <p14:nvPr/>
              </p14:nvContentPartPr>
              <p14:xfrm>
                <a:off x="11418124" y="4759378"/>
                <a:ext cx="55440" cy="165240"/>
              </p14:xfrm>
            </p:contentPart>
          </mc:Choice>
          <mc:Fallback>
            <p:pic>
              <p:nvPicPr>
                <p:cNvPr id="231" name="Ink 230">
                  <a:extLst>
                    <a:ext uri="{FF2B5EF4-FFF2-40B4-BE49-F238E27FC236}">
                      <a16:creationId xmlns:a16="http://schemas.microsoft.com/office/drawing/2014/main" id="{062248DE-84AE-4E5E-89A4-D95542A4F14B}"/>
                    </a:ext>
                  </a:extLst>
                </p:cNvPr>
                <p:cNvPicPr/>
                <p:nvPr/>
              </p:nvPicPr>
              <p:blipFill>
                <a:blip r:embed="rId279"/>
                <a:stretch>
                  <a:fillRect/>
                </a:stretch>
              </p:blipFill>
              <p:spPr>
                <a:xfrm>
                  <a:off x="11409124" y="4750738"/>
                  <a:ext cx="73080" cy="182880"/>
                </a:xfrm>
                <a:prstGeom prst="rect">
                  <a:avLst/>
                </a:prstGeom>
              </p:spPr>
            </p:pic>
          </mc:Fallback>
        </mc:AlternateContent>
        <mc:AlternateContent xmlns:mc="http://schemas.openxmlformats.org/markup-compatibility/2006">
          <mc:Choice xmlns:p14="http://schemas.microsoft.com/office/powerpoint/2010/main" Requires="p14">
            <p:contentPart p14:bwMode="auto" r:id="rId280">
              <p14:nvContentPartPr>
                <p14:cNvPr id="232" name="Ink 231">
                  <a:extLst>
                    <a:ext uri="{FF2B5EF4-FFF2-40B4-BE49-F238E27FC236}">
                      <a16:creationId xmlns:a16="http://schemas.microsoft.com/office/drawing/2014/main" id="{CBAEAD09-4750-4D02-A75E-01FD1D629AA3}"/>
                    </a:ext>
                  </a:extLst>
                </p14:cNvPr>
                <p14:cNvContentPartPr/>
                <p14:nvPr/>
              </p14:nvContentPartPr>
              <p14:xfrm>
                <a:off x="11618644" y="4582258"/>
                <a:ext cx="266400" cy="388440"/>
              </p14:xfrm>
            </p:contentPart>
          </mc:Choice>
          <mc:Fallback>
            <p:pic>
              <p:nvPicPr>
                <p:cNvPr id="232" name="Ink 231">
                  <a:extLst>
                    <a:ext uri="{FF2B5EF4-FFF2-40B4-BE49-F238E27FC236}">
                      <a16:creationId xmlns:a16="http://schemas.microsoft.com/office/drawing/2014/main" id="{CBAEAD09-4750-4D02-A75E-01FD1D629AA3}"/>
                    </a:ext>
                  </a:extLst>
                </p:cNvPr>
                <p:cNvPicPr/>
                <p:nvPr/>
              </p:nvPicPr>
              <p:blipFill>
                <a:blip r:embed="rId281"/>
                <a:stretch>
                  <a:fillRect/>
                </a:stretch>
              </p:blipFill>
              <p:spPr>
                <a:xfrm>
                  <a:off x="11609644" y="4573618"/>
                  <a:ext cx="284040" cy="406080"/>
                </a:xfrm>
                <a:prstGeom prst="rect">
                  <a:avLst/>
                </a:prstGeom>
              </p:spPr>
            </p:pic>
          </mc:Fallback>
        </mc:AlternateContent>
      </p:grpSp>
      <mc:AlternateContent xmlns:mc="http://schemas.openxmlformats.org/markup-compatibility/2006">
        <mc:Choice xmlns:p14="http://schemas.microsoft.com/office/powerpoint/2010/main" Requires="p14">
          <p:contentPart p14:bwMode="auto" r:id="rId282">
            <p14:nvContentPartPr>
              <p14:cNvPr id="234" name="Ink 233">
                <a:extLst>
                  <a:ext uri="{FF2B5EF4-FFF2-40B4-BE49-F238E27FC236}">
                    <a16:creationId xmlns:a16="http://schemas.microsoft.com/office/drawing/2014/main" id="{F3E076E6-D0EF-45D0-9EFC-5B5B93FB05FA}"/>
                  </a:ext>
                </a:extLst>
              </p14:cNvPr>
              <p14:cNvContentPartPr/>
              <p14:nvPr/>
            </p14:nvContentPartPr>
            <p14:xfrm>
              <a:off x="6422764" y="5332858"/>
              <a:ext cx="361440" cy="348120"/>
            </p14:xfrm>
          </p:contentPart>
        </mc:Choice>
        <mc:Fallback>
          <p:pic>
            <p:nvPicPr>
              <p:cNvPr id="234" name="Ink 233">
                <a:extLst>
                  <a:ext uri="{FF2B5EF4-FFF2-40B4-BE49-F238E27FC236}">
                    <a16:creationId xmlns:a16="http://schemas.microsoft.com/office/drawing/2014/main" id="{F3E076E6-D0EF-45D0-9EFC-5B5B93FB05FA}"/>
                  </a:ext>
                </a:extLst>
              </p:cNvPr>
              <p:cNvPicPr/>
              <p:nvPr/>
            </p:nvPicPr>
            <p:blipFill>
              <a:blip r:embed="rId283"/>
              <a:stretch>
                <a:fillRect/>
              </a:stretch>
            </p:blipFill>
            <p:spPr>
              <a:xfrm>
                <a:off x="6414124" y="5324218"/>
                <a:ext cx="379080" cy="365760"/>
              </a:xfrm>
              <a:prstGeom prst="rect">
                <a:avLst/>
              </a:prstGeom>
            </p:spPr>
          </p:pic>
        </mc:Fallback>
      </mc:AlternateContent>
      <p:grpSp>
        <p:nvGrpSpPr>
          <p:cNvPr id="244" name="Group 243">
            <a:extLst>
              <a:ext uri="{FF2B5EF4-FFF2-40B4-BE49-F238E27FC236}">
                <a16:creationId xmlns:a16="http://schemas.microsoft.com/office/drawing/2014/main" id="{1C9C6E6F-34A6-4306-BD61-F5225F50DA9E}"/>
              </a:ext>
            </a:extLst>
          </p:cNvPr>
          <p:cNvGrpSpPr/>
          <p:nvPr/>
        </p:nvGrpSpPr>
        <p:grpSpPr>
          <a:xfrm>
            <a:off x="6163223" y="4667938"/>
            <a:ext cx="2160720" cy="994680"/>
            <a:chOff x="6163223" y="4667938"/>
            <a:chExt cx="2160720" cy="994680"/>
          </a:xfrm>
        </p:grpSpPr>
        <mc:AlternateContent xmlns:mc="http://schemas.openxmlformats.org/markup-compatibility/2006">
          <mc:Choice xmlns:p14="http://schemas.microsoft.com/office/powerpoint/2010/main" Requires="p14">
            <p:contentPart p14:bwMode="auto" r:id="rId284">
              <p14:nvContentPartPr>
                <p14:cNvPr id="196" name="Ink 195">
                  <a:extLst>
                    <a:ext uri="{FF2B5EF4-FFF2-40B4-BE49-F238E27FC236}">
                      <a16:creationId xmlns:a16="http://schemas.microsoft.com/office/drawing/2014/main" id="{28700160-16FE-4F80-91BF-B4211A5AC771}"/>
                    </a:ext>
                  </a:extLst>
                </p14:cNvPr>
                <p14:cNvContentPartPr/>
                <p14:nvPr/>
              </p14:nvContentPartPr>
              <p14:xfrm>
                <a:off x="6163223" y="5013178"/>
                <a:ext cx="336240" cy="403560"/>
              </p14:xfrm>
            </p:contentPart>
          </mc:Choice>
          <mc:Fallback>
            <p:pic>
              <p:nvPicPr>
                <p:cNvPr id="196" name="Ink 195">
                  <a:extLst>
                    <a:ext uri="{FF2B5EF4-FFF2-40B4-BE49-F238E27FC236}">
                      <a16:creationId xmlns:a16="http://schemas.microsoft.com/office/drawing/2014/main" id="{28700160-16FE-4F80-91BF-B4211A5AC771}"/>
                    </a:ext>
                  </a:extLst>
                </p:cNvPr>
                <p:cNvPicPr/>
                <p:nvPr/>
              </p:nvPicPr>
              <p:blipFill>
                <a:blip r:embed="rId285"/>
                <a:stretch>
                  <a:fillRect/>
                </a:stretch>
              </p:blipFill>
              <p:spPr>
                <a:xfrm>
                  <a:off x="6154583" y="5004538"/>
                  <a:ext cx="353880" cy="421200"/>
                </a:xfrm>
                <a:prstGeom prst="rect">
                  <a:avLst/>
                </a:prstGeom>
              </p:spPr>
            </p:pic>
          </mc:Fallback>
        </mc:AlternateContent>
        <mc:AlternateContent xmlns:mc="http://schemas.openxmlformats.org/markup-compatibility/2006">
          <mc:Choice xmlns:p14="http://schemas.microsoft.com/office/powerpoint/2010/main" Requires="p14">
            <p:contentPart p14:bwMode="auto" r:id="rId286">
              <p14:nvContentPartPr>
                <p14:cNvPr id="197" name="Ink 196">
                  <a:extLst>
                    <a:ext uri="{FF2B5EF4-FFF2-40B4-BE49-F238E27FC236}">
                      <a16:creationId xmlns:a16="http://schemas.microsoft.com/office/drawing/2014/main" id="{394A37F7-C1BF-4114-8397-D778A7FA394E}"/>
                    </a:ext>
                  </a:extLst>
                </p14:cNvPr>
                <p14:cNvContentPartPr/>
                <p14:nvPr/>
              </p14:nvContentPartPr>
              <p14:xfrm>
                <a:off x="6347543" y="5044138"/>
                <a:ext cx="35280" cy="182880"/>
              </p14:xfrm>
            </p:contentPart>
          </mc:Choice>
          <mc:Fallback>
            <p:pic>
              <p:nvPicPr>
                <p:cNvPr id="197" name="Ink 196">
                  <a:extLst>
                    <a:ext uri="{FF2B5EF4-FFF2-40B4-BE49-F238E27FC236}">
                      <a16:creationId xmlns:a16="http://schemas.microsoft.com/office/drawing/2014/main" id="{394A37F7-C1BF-4114-8397-D778A7FA394E}"/>
                    </a:ext>
                  </a:extLst>
                </p:cNvPr>
                <p:cNvPicPr/>
                <p:nvPr/>
              </p:nvPicPr>
              <p:blipFill>
                <a:blip r:embed="rId287"/>
                <a:stretch>
                  <a:fillRect/>
                </a:stretch>
              </p:blipFill>
              <p:spPr>
                <a:xfrm>
                  <a:off x="6338903" y="5035498"/>
                  <a:ext cx="52920" cy="200520"/>
                </a:xfrm>
                <a:prstGeom prst="rect">
                  <a:avLst/>
                </a:prstGeom>
              </p:spPr>
            </p:pic>
          </mc:Fallback>
        </mc:AlternateContent>
        <mc:AlternateContent xmlns:mc="http://schemas.openxmlformats.org/markup-compatibility/2006">
          <mc:Choice xmlns:p14="http://schemas.microsoft.com/office/powerpoint/2010/main" Requires="p14">
            <p:contentPart p14:bwMode="auto" r:id="rId288">
              <p14:nvContentPartPr>
                <p14:cNvPr id="198" name="Ink 197">
                  <a:extLst>
                    <a:ext uri="{FF2B5EF4-FFF2-40B4-BE49-F238E27FC236}">
                      <a16:creationId xmlns:a16="http://schemas.microsoft.com/office/drawing/2014/main" id="{6CD96D28-2467-49DA-9C7F-DAB47332441C}"/>
                    </a:ext>
                  </a:extLst>
                </p14:cNvPr>
                <p14:cNvContentPartPr/>
                <p14:nvPr/>
              </p14:nvContentPartPr>
              <p14:xfrm>
                <a:off x="6344663" y="4793938"/>
                <a:ext cx="105120" cy="174240"/>
              </p14:xfrm>
            </p:contentPart>
          </mc:Choice>
          <mc:Fallback>
            <p:pic>
              <p:nvPicPr>
                <p:cNvPr id="198" name="Ink 197">
                  <a:extLst>
                    <a:ext uri="{FF2B5EF4-FFF2-40B4-BE49-F238E27FC236}">
                      <a16:creationId xmlns:a16="http://schemas.microsoft.com/office/drawing/2014/main" id="{6CD96D28-2467-49DA-9C7F-DAB47332441C}"/>
                    </a:ext>
                  </a:extLst>
                </p:cNvPr>
                <p:cNvPicPr/>
                <p:nvPr/>
              </p:nvPicPr>
              <p:blipFill>
                <a:blip r:embed="rId289"/>
                <a:stretch>
                  <a:fillRect/>
                </a:stretch>
              </p:blipFill>
              <p:spPr>
                <a:xfrm>
                  <a:off x="6336023" y="4784938"/>
                  <a:ext cx="122760" cy="191880"/>
                </a:xfrm>
                <a:prstGeom prst="rect">
                  <a:avLst/>
                </a:prstGeom>
              </p:spPr>
            </p:pic>
          </mc:Fallback>
        </mc:AlternateContent>
        <mc:AlternateContent xmlns:mc="http://schemas.openxmlformats.org/markup-compatibility/2006">
          <mc:Choice xmlns:p14="http://schemas.microsoft.com/office/powerpoint/2010/main" Requires="p14">
            <p:contentPart p14:bwMode="auto" r:id="rId290">
              <p14:nvContentPartPr>
                <p14:cNvPr id="237" name="Ink 236">
                  <a:extLst>
                    <a:ext uri="{FF2B5EF4-FFF2-40B4-BE49-F238E27FC236}">
                      <a16:creationId xmlns:a16="http://schemas.microsoft.com/office/drawing/2014/main" id="{69F00A4B-1D63-4F1E-881F-767ED201170B}"/>
                    </a:ext>
                  </a:extLst>
                </p14:cNvPr>
                <p14:cNvContentPartPr/>
                <p14:nvPr/>
              </p14:nvContentPartPr>
              <p14:xfrm>
                <a:off x="6582604" y="5642098"/>
                <a:ext cx="209880" cy="19800"/>
              </p14:xfrm>
            </p:contentPart>
          </mc:Choice>
          <mc:Fallback>
            <p:pic>
              <p:nvPicPr>
                <p:cNvPr id="237" name="Ink 236">
                  <a:extLst>
                    <a:ext uri="{FF2B5EF4-FFF2-40B4-BE49-F238E27FC236}">
                      <a16:creationId xmlns:a16="http://schemas.microsoft.com/office/drawing/2014/main" id="{69F00A4B-1D63-4F1E-881F-767ED201170B}"/>
                    </a:ext>
                  </a:extLst>
                </p:cNvPr>
                <p:cNvPicPr/>
                <p:nvPr/>
              </p:nvPicPr>
              <p:blipFill>
                <a:blip r:embed="rId291"/>
                <a:stretch>
                  <a:fillRect/>
                </a:stretch>
              </p:blipFill>
              <p:spPr>
                <a:xfrm>
                  <a:off x="6573604" y="5633098"/>
                  <a:ext cx="227520" cy="37440"/>
                </a:xfrm>
                <a:prstGeom prst="rect">
                  <a:avLst/>
                </a:prstGeom>
              </p:spPr>
            </p:pic>
          </mc:Fallback>
        </mc:AlternateContent>
        <mc:AlternateContent xmlns:mc="http://schemas.openxmlformats.org/markup-compatibility/2006">
          <mc:Choice xmlns:p14="http://schemas.microsoft.com/office/powerpoint/2010/main" Requires="p14">
            <p:contentPart p14:bwMode="auto" r:id="rId292">
              <p14:nvContentPartPr>
                <p14:cNvPr id="238" name="Ink 237">
                  <a:extLst>
                    <a:ext uri="{FF2B5EF4-FFF2-40B4-BE49-F238E27FC236}">
                      <a16:creationId xmlns:a16="http://schemas.microsoft.com/office/drawing/2014/main" id="{9A4D428B-F44A-412F-AFDB-C38DE436880A}"/>
                    </a:ext>
                  </a:extLst>
                </p14:cNvPr>
                <p14:cNvContentPartPr/>
                <p14:nvPr/>
              </p14:nvContentPartPr>
              <p14:xfrm>
                <a:off x="6964924" y="5313418"/>
                <a:ext cx="385920" cy="349200"/>
              </p14:xfrm>
            </p:contentPart>
          </mc:Choice>
          <mc:Fallback>
            <p:pic>
              <p:nvPicPr>
                <p:cNvPr id="238" name="Ink 237">
                  <a:extLst>
                    <a:ext uri="{FF2B5EF4-FFF2-40B4-BE49-F238E27FC236}">
                      <a16:creationId xmlns:a16="http://schemas.microsoft.com/office/drawing/2014/main" id="{9A4D428B-F44A-412F-AFDB-C38DE436880A}"/>
                    </a:ext>
                  </a:extLst>
                </p:cNvPr>
                <p:cNvPicPr/>
                <p:nvPr/>
              </p:nvPicPr>
              <p:blipFill>
                <a:blip r:embed="rId293"/>
                <a:stretch>
                  <a:fillRect/>
                </a:stretch>
              </p:blipFill>
              <p:spPr>
                <a:xfrm>
                  <a:off x="6955924" y="5304778"/>
                  <a:ext cx="403560" cy="366840"/>
                </a:xfrm>
                <a:prstGeom prst="rect">
                  <a:avLst/>
                </a:prstGeom>
              </p:spPr>
            </p:pic>
          </mc:Fallback>
        </mc:AlternateContent>
        <mc:AlternateContent xmlns:mc="http://schemas.openxmlformats.org/markup-compatibility/2006">
          <mc:Choice xmlns:p14="http://schemas.microsoft.com/office/powerpoint/2010/main" Requires="p14">
            <p:contentPart p14:bwMode="auto" r:id="rId294">
              <p14:nvContentPartPr>
                <p14:cNvPr id="240" name="Ink 239">
                  <a:extLst>
                    <a:ext uri="{FF2B5EF4-FFF2-40B4-BE49-F238E27FC236}">
                      <a16:creationId xmlns:a16="http://schemas.microsoft.com/office/drawing/2014/main" id="{F4C5FCBD-159B-44C6-99F1-15D52ECE4DD7}"/>
                    </a:ext>
                  </a:extLst>
                </p14:cNvPr>
                <p14:cNvContentPartPr/>
                <p14:nvPr/>
              </p14:nvContentPartPr>
              <p14:xfrm>
                <a:off x="7193884" y="5598538"/>
                <a:ext cx="137160" cy="57960"/>
              </p14:xfrm>
            </p:contentPart>
          </mc:Choice>
          <mc:Fallback>
            <p:pic>
              <p:nvPicPr>
                <p:cNvPr id="240" name="Ink 239">
                  <a:extLst>
                    <a:ext uri="{FF2B5EF4-FFF2-40B4-BE49-F238E27FC236}">
                      <a16:creationId xmlns:a16="http://schemas.microsoft.com/office/drawing/2014/main" id="{F4C5FCBD-159B-44C6-99F1-15D52ECE4DD7}"/>
                    </a:ext>
                  </a:extLst>
                </p:cNvPr>
                <p:cNvPicPr/>
                <p:nvPr/>
              </p:nvPicPr>
              <p:blipFill>
                <a:blip r:embed="rId295"/>
                <a:stretch>
                  <a:fillRect/>
                </a:stretch>
              </p:blipFill>
              <p:spPr>
                <a:xfrm>
                  <a:off x="7185244" y="5589538"/>
                  <a:ext cx="154800" cy="75600"/>
                </a:xfrm>
                <a:prstGeom prst="rect">
                  <a:avLst/>
                </a:prstGeom>
              </p:spPr>
            </p:pic>
          </mc:Fallback>
        </mc:AlternateContent>
        <mc:AlternateContent xmlns:mc="http://schemas.openxmlformats.org/markup-compatibility/2006">
          <mc:Choice xmlns:p14="http://schemas.microsoft.com/office/powerpoint/2010/main" Requires="p14">
            <p:contentPart p14:bwMode="auto" r:id="rId296">
              <p14:nvContentPartPr>
                <p14:cNvPr id="199" name="Ink 198">
                  <a:extLst>
                    <a:ext uri="{FF2B5EF4-FFF2-40B4-BE49-F238E27FC236}">
                      <a16:creationId xmlns:a16="http://schemas.microsoft.com/office/drawing/2014/main" id="{B2942F10-902B-4DA2-9C2E-D2D1BFCA4FAF}"/>
                    </a:ext>
                  </a:extLst>
                </p14:cNvPr>
                <p14:cNvContentPartPr/>
                <p14:nvPr/>
              </p14:nvContentPartPr>
              <p14:xfrm>
                <a:off x="6745343" y="4882858"/>
                <a:ext cx="313920" cy="376920"/>
              </p14:xfrm>
            </p:contentPart>
          </mc:Choice>
          <mc:Fallback>
            <p:pic>
              <p:nvPicPr>
                <p:cNvPr id="199" name="Ink 198">
                  <a:extLst>
                    <a:ext uri="{FF2B5EF4-FFF2-40B4-BE49-F238E27FC236}">
                      <a16:creationId xmlns:a16="http://schemas.microsoft.com/office/drawing/2014/main" id="{B2942F10-902B-4DA2-9C2E-D2D1BFCA4FAF}"/>
                    </a:ext>
                  </a:extLst>
                </p:cNvPr>
                <p:cNvPicPr/>
                <p:nvPr/>
              </p:nvPicPr>
              <p:blipFill>
                <a:blip r:embed="rId297"/>
                <a:stretch>
                  <a:fillRect/>
                </a:stretch>
              </p:blipFill>
              <p:spPr>
                <a:xfrm>
                  <a:off x="6736343" y="4874218"/>
                  <a:ext cx="331560" cy="394560"/>
                </a:xfrm>
                <a:prstGeom prst="rect">
                  <a:avLst/>
                </a:prstGeom>
              </p:spPr>
            </p:pic>
          </mc:Fallback>
        </mc:AlternateContent>
        <mc:AlternateContent xmlns:mc="http://schemas.openxmlformats.org/markup-compatibility/2006">
          <mc:Choice xmlns:p14="http://schemas.microsoft.com/office/powerpoint/2010/main" Requires="p14">
            <p:contentPart p14:bwMode="auto" r:id="rId298">
              <p14:nvContentPartPr>
                <p14:cNvPr id="200" name="Ink 199">
                  <a:extLst>
                    <a:ext uri="{FF2B5EF4-FFF2-40B4-BE49-F238E27FC236}">
                      <a16:creationId xmlns:a16="http://schemas.microsoft.com/office/drawing/2014/main" id="{5C083F3D-4051-446B-A0EE-7DFB8DFA5EC9}"/>
                    </a:ext>
                  </a:extLst>
                </p14:cNvPr>
                <p14:cNvContentPartPr/>
                <p14:nvPr/>
              </p14:nvContentPartPr>
              <p14:xfrm>
                <a:off x="6863063" y="4974298"/>
                <a:ext cx="78840" cy="228240"/>
              </p14:xfrm>
            </p:contentPart>
          </mc:Choice>
          <mc:Fallback>
            <p:pic>
              <p:nvPicPr>
                <p:cNvPr id="200" name="Ink 199">
                  <a:extLst>
                    <a:ext uri="{FF2B5EF4-FFF2-40B4-BE49-F238E27FC236}">
                      <a16:creationId xmlns:a16="http://schemas.microsoft.com/office/drawing/2014/main" id="{5C083F3D-4051-446B-A0EE-7DFB8DFA5EC9}"/>
                    </a:ext>
                  </a:extLst>
                </p:cNvPr>
                <p:cNvPicPr/>
                <p:nvPr/>
              </p:nvPicPr>
              <p:blipFill>
                <a:blip r:embed="rId299"/>
                <a:stretch>
                  <a:fillRect/>
                </a:stretch>
              </p:blipFill>
              <p:spPr>
                <a:xfrm>
                  <a:off x="6854423" y="4965298"/>
                  <a:ext cx="96480" cy="245880"/>
                </a:xfrm>
                <a:prstGeom prst="rect">
                  <a:avLst/>
                </a:prstGeom>
              </p:spPr>
            </p:pic>
          </mc:Fallback>
        </mc:AlternateContent>
        <mc:AlternateContent xmlns:mc="http://schemas.openxmlformats.org/markup-compatibility/2006">
          <mc:Choice xmlns:p14="http://schemas.microsoft.com/office/powerpoint/2010/main" Requires="p14">
            <p:contentPart p14:bwMode="auto" r:id="rId300">
              <p14:nvContentPartPr>
                <p14:cNvPr id="204" name="Ink 203">
                  <a:extLst>
                    <a:ext uri="{FF2B5EF4-FFF2-40B4-BE49-F238E27FC236}">
                      <a16:creationId xmlns:a16="http://schemas.microsoft.com/office/drawing/2014/main" id="{812CABEC-BA24-4D71-A748-E67C0A773823}"/>
                    </a:ext>
                  </a:extLst>
                </p14:cNvPr>
                <p14:cNvContentPartPr/>
                <p14:nvPr/>
              </p14:nvContentPartPr>
              <p14:xfrm>
                <a:off x="7278863" y="4751458"/>
                <a:ext cx="362520" cy="396000"/>
              </p14:xfrm>
            </p:contentPart>
          </mc:Choice>
          <mc:Fallback>
            <p:pic>
              <p:nvPicPr>
                <p:cNvPr id="204" name="Ink 203">
                  <a:extLst>
                    <a:ext uri="{FF2B5EF4-FFF2-40B4-BE49-F238E27FC236}">
                      <a16:creationId xmlns:a16="http://schemas.microsoft.com/office/drawing/2014/main" id="{812CABEC-BA24-4D71-A748-E67C0A773823}"/>
                    </a:ext>
                  </a:extLst>
                </p:cNvPr>
                <p:cNvPicPr/>
                <p:nvPr/>
              </p:nvPicPr>
              <p:blipFill>
                <a:blip r:embed="rId301"/>
                <a:stretch>
                  <a:fillRect/>
                </a:stretch>
              </p:blipFill>
              <p:spPr>
                <a:xfrm>
                  <a:off x="7270223" y="4742458"/>
                  <a:ext cx="380160" cy="413640"/>
                </a:xfrm>
                <a:prstGeom prst="rect">
                  <a:avLst/>
                </a:prstGeom>
              </p:spPr>
            </p:pic>
          </mc:Fallback>
        </mc:AlternateContent>
        <mc:AlternateContent xmlns:mc="http://schemas.openxmlformats.org/markup-compatibility/2006">
          <mc:Choice xmlns:p14="http://schemas.microsoft.com/office/powerpoint/2010/main" Requires="p14">
            <p:contentPart p14:bwMode="auto" r:id="rId302">
              <p14:nvContentPartPr>
                <p14:cNvPr id="205" name="Ink 204">
                  <a:extLst>
                    <a:ext uri="{FF2B5EF4-FFF2-40B4-BE49-F238E27FC236}">
                      <a16:creationId xmlns:a16="http://schemas.microsoft.com/office/drawing/2014/main" id="{8DB9B081-AC64-43E8-BC99-1AB874EF1368}"/>
                    </a:ext>
                  </a:extLst>
                </p14:cNvPr>
                <p14:cNvContentPartPr/>
                <p14:nvPr/>
              </p14:nvContentPartPr>
              <p14:xfrm>
                <a:off x="7389383" y="4908778"/>
                <a:ext cx="47160" cy="86040"/>
              </p14:xfrm>
            </p:contentPart>
          </mc:Choice>
          <mc:Fallback>
            <p:pic>
              <p:nvPicPr>
                <p:cNvPr id="205" name="Ink 204">
                  <a:extLst>
                    <a:ext uri="{FF2B5EF4-FFF2-40B4-BE49-F238E27FC236}">
                      <a16:creationId xmlns:a16="http://schemas.microsoft.com/office/drawing/2014/main" id="{8DB9B081-AC64-43E8-BC99-1AB874EF1368}"/>
                    </a:ext>
                  </a:extLst>
                </p:cNvPr>
                <p:cNvPicPr/>
                <p:nvPr/>
              </p:nvPicPr>
              <p:blipFill>
                <a:blip r:embed="rId303"/>
                <a:stretch>
                  <a:fillRect/>
                </a:stretch>
              </p:blipFill>
              <p:spPr>
                <a:xfrm>
                  <a:off x="7380743" y="4900138"/>
                  <a:ext cx="64800" cy="103680"/>
                </a:xfrm>
                <a:prstGeom prst="rect">
                  <a:avLst/>
                </a:prstGeom>
              </p:spPr>
            </p:pic>
          </mc:Fallback>
        </mc:AlternateContent>
        <mc:AlternateContent xmlns:mc="http://schemas.openxmlformats.org/markup-compatibility/2006">
          <mc:Choice xmlns:p14="http://schemas.microsoft.com/office/powerpoint/2010/main" Requires="p14">
            <p:contentPart p14:bwMode="auto" r:id="rId304">
              <p14:nvContentPartPr>
                <p14:cNvPr id="206" name="Ink 205">
                  <a:extLst>
                    <a:ext uri="{FF2B5EF4-FFF2-40B4-BE49-F238E27FC236}">
                      <a16:creationId xmlns:a16="http://schemas.microsoft.com/office/drawing/2014/main" id="{A25D126E-3F41-41FC-AF8F-C68350898376}"/>
                    </a:ext>
                  </a:extLst>
                </p14:cNvPr>
                <p14:cNvContentPartPr/>
                <p14:nvPr/>
              </p14:nvContentPartPr>
              <p14:xfrm>
                <a:off x="7549583" y="4674778"/>
                <a:ext cx="340920" cy="493200"/>
              </p14:xfrm>
            </p:contentPart>
          </mc:Choice>
          <mc:Fallback>
            <p:pic>
              <p:nvPicPr>
                <p:cNvPr id="206" name="Ink 205">
                  <a:extLst>
                    <a:ext uri="{FF2B5EF4-FFF2-40B4-BE49-F238E27FC236}">
                      <a16:creationId xmlns:a16="http://schemas.microsoft.com/office/drawing/2014/main" id="{A25D126E-3F41-41FC-AF8F-C68350898376}"/>
                    </a:ext>
                  </a:extLst>
                </p:cNvPr>
                <p:cNvPicPr/>
                <p:nvPr/>
              </p:nvPicPr>
              <p:blipFill>
                <a:blip r:embed="rId305"/>
                <a:stretch>
                  <a:fillRect/>
                </a:stretch>
              </p:blipFill>
              <p:spPr>
                <a:xfrm>
                  <a:off x="7540583" y="4665778"/>
                  <a:ext cx="358560" cy="510840"/>
                </a:xfrm>
                <a:prstGeom prst="rect">
                  <a:avLst/>
                </a:prstGeom>
              </p:spPr>
            </p:pic>
          </mc:Fallback>
        </mc:AlternateContent>
        <mc:AlternateContent xmlns:mc="http://schemas.openxmlformats.org/markup-compatibility/2006">
          <mc:Choice xmlns:p14="http://schemas.microsoft.com/office/powerpoint/2010/main" Requires="p14">
            <p:contentPart p14:bwMode="auto" r:id="rId306">
              <p14:nvContentPartPr>
                <p14:cNvPr id="208" name="Ink 207">
                  <a:extLst>
                    <a:ext uri="{FF2B5EF4-FFF2-40B4-BE49-F238E27FC236}">
                      <a16:creationId xmlns:a16="http://schemas.microsoft.com/office/drawing/2014/main" id="{959377C8-65B1-43ED-9B65-668A501FDF39}"/>
                    </a:ext>
                  </a:extLst>
                </p14:cNvPr>
                <p14:cNvContentPartPr/>
                <p14:nvPr/>
              </p14:nvContentPartPr>
              <p14:xfrm>
                <a:off x="7997423" y="4790698"/>
                <a:ext cx="326520" cy="358920"/>
              </p14:xfrm>
            </p:contentPart>
          </mc:Choice>
          <mc:Fallback>
            <p:pic>
              <p:nvPicPr>
                <p:cNvPr id="208" name="Ink 207">
                  <a:extLst>
                    <a:ext uri="{FF2B5EF4-FFF2-40B4-BE49-F238E27FC236}">
                      <a16:creationId xmlns:a16="http://schemas.microsoft.com/office/drawing/2014/main" id="{959377C8-65B1-43ED-9B65-668A501FDF39}"/>
                    </a:ext>
                  </a:extLst>
                </p:cNvPr>
                <p:cNvPicPr/>
                <p:nvPr/>
              </p:nvPicPr>
              <p:blipFill>
                <a:blip r:embed="rId307"/>
                <a:stretch>
                  <a:fillRect/>
                </a:stretch>
              </p:blipFill>
              <p:spPr>
                <a:xfrm>
                  <a:off x="7988423" y="4781698"/>
                  <a:ext cx="344160" cy="376560"/>
                </a:xfrm>
                <a:prstGeom prst="rect">
                  <a:avLst/>
                </a:prstGeom>
              </p:spPr>
            </p:pic>
          </mc:Fallback>
        </mc:AlternateContent>
        <mc:AlternateContent xmlns:mc="http://schemas.openxmlformats.org/markup-compatibility/2006">
          <mc:Choice xmlns:p14="http://schemas.microsoft.com/office/powerpoint/2010/main" Requires="p14">
            <p:contentPart p14:bwMode="auto" r:id="rId308">
              <p14:nvContentPartPr>
                <p14:cNvPr id="209" name="Ink 208">
                  <a:extLst>
                    <a:ext uri="{FF2B5EF4-FFF2-40B4-BE49-F238E27FC236}">
                      <a16:creationId xmlns:a16="http://schemas.microsoft.com/office/drawing/2014/main" id="{81AD60F3-85FF-4C95-BC5E-0500BCA0800F}"/>
                    </a:ext>
                  </a:extLst>
                </p14:cNvPr>
                <p14:cNvContentPartPr/>
                <p14:nvPr/>
              </p14:nvContentPartPr>
              <p14:xfrm>
                <a:off x="8179943" y="4960258"/>
                <a:ext cx="39240" cy="119160"/>
              </p14:xfrm>
            </p:contentPart>
          </mc:Choice>
          <mc:Fallback>
            <p:pic>
              <p:nvPicPr>
                <p:cNvPr id="209" name="Ink 208">
                  <a:extLst>
                    <a:ext uri="{FF2B5EF4-FFF2-40B4-BE49-F238E27FC236}">
                      <a16:creationId xmlns:a16="http://schemas.microsoft.com/office/drawing/2014/main" id="{81AD60F3-85FF-4C95-BC5E-0500BCA0800F}"/>
                    </a:ext>
                  </a:extLst>
                </p:cNvPr>
                <p:cNvPicPr/>
                <p:nvPr/>
              </p:nvPicPr>
              <p:blipFill>
                <a:blip r:embed="rId309"/>
                <a:stretch>
                  <a:fillRect/>
                </a:stretch>
              </p:blipFill>
              <p:spPr>
                <a:xfrm>
                  <a:off x="8171303" y="4951258"/>
                  <a:ext cx="56880" cy="136800"/>
                </a:xfrm>
                <a:prstGeom prst="rect">
                  <a:avLst/>
                </a:prstGeom>
              </p:spPr>
            </p:pic>
          </mc:Fallback>
        </mc:AlternateContent>
        <mc:AlternateContent xmlns:mc="http://schemas.openxmlformats.org/markup-compatibility/2006">
          <mc:Choice xmlns:p14="http://schemas.microsoft.com/office/powerpoint/2010/main" Requires="p14">
            <p:contentPart p14:bwMode="auto" r:id="rId310">
              <p14:nvContentPartPr>
                <p14:cNvPr id="210" name="Ink 209">
                  <a:extLst>
                    <a:ext uri="{FF2B5EF4-FFF2-40B4-BE49-F238E27FC236}">
                      <a16:creationId xmlns:a16="http://schemas.microsoft.com/office/drawing/2014/main" id="{F91B51F7-6DCE-4219-8EB2-6EBC96260574}"/>
                    </a:ext>
                  </a:extLst>
                </p14:cNvPr>
                <p14:cNvContentPartPr/>
                <p14:nvPr/>
              </p14:nvContentPartPr>
              <p14:xfrm>
                <a:off x="8193983" y="4667938"/>
                <a:ext cx="48600" cy="76680"/>
              </p14:xfrm>
            </p:contentPart>
          </mc:Choice>
          <mc:Fallback>
            <p:pic>
              <p:nvPicPr>
                <p:cNvPr id="210" name="Ink 209">
                  <a:extLst>
                    <a:ext uri="{FF2B5EF4-FFF2-40B4-BE49-F238E27FC236}">
                      <a16:creationId xmlns:a16="http://schemas.microsoft.com/office/drawing/2014/main" id="{F91B51F7-6DCE-4219-8EB2-6EBC96260574}"/>
                    </a:ext>
                  </a:extLst>
                </p:cNvPr>
                <p:cNvPicPr/>
                <p:nvPr/>
              </p:nvPicPr>
              <p:blipFill>
                <a:blip r:embed="rId311"/>
                <a:stretch>
                  <a:fillRect/>
                </a:stretch>
              </p:blipFill>
              <p:spPr>
                <a:xfrm>
                  <a:off x="8185343" y="4658938"/>
                  <a:ext cx="66240" cy="94320"/>
                </a:xfrm>
                <a:prstGeom prst="rect">
                  <a:avLst/>
                </a:prstGeom>
              </p:spPr>
            </p:pic>
          </mc:Fallback>
        </mc:AlternateContent>
        <mc:AlternateContent xmlns:mc="http://schemas.openxmlformats.org/markup-compatibility/2006">
          <mc:Choice xmlns:p14="http://schemas.microsoft.com/office/powerpoint/2010/main" Requires="p14">
            <p:contentPart p14:bwMode="auto" r:id="rId312">
              <p14:nvContentPartPr>
                <p14:cNvPr id="241" name="Ink 240">
                  <a:extLst>
                    <a:ext uri="{FF2B5EF4-FFF2-40B4-BE49-F238E27FC236}">
                      <a16:creationId xmlns:a16="http://schemas.microsoft.com/office/drawing/2014/main" id="{2A32D85A-54FF-4E3F-905C-32A59D37C41B}"/>
                    </a:ext>
                  </a:extLst>
                </p14:cNvPr>
                <p14:cNvContentPartPr/>
                <p14:nvPr/>
              </p14:nvContentPartPr>
              <p14:xfrm>
                <a:off x="7134124" y="5249338"/>
                <a:ext cx="106920" cy="37800"/>
              </p14:xfrm>
            </p:contentPart>
          </mc:Choice>
          <mc:Fallback>
            <p:pic>
              <p:nvPicPr>
                <p:cNvPr id="241" name="Ink 240">
                  <a:extLst>
                    <a:ext uri="{FF2B5EF4-FFF2-40B4-BE49-F238E27FC236}">
                      <a16:creationId xmlns:a16="http://schemas.microsoft.com/office/drawing/2014/main" id="{2A32D85A-54FF-4E3F-905C-32A59D37C41B}"/>
                    </a:ext>
                  </a:extLst>
                </p:cNvPr>
                <p:cNvPicPr/>
                <p:nvPr/>
              </p:nvPicPr>
              <p:blipFill>
                <a:blip r:embed="rId313"/>
                <a:stretch>
                  <a:fillRect/>
                </a:stretch>
              </p:blipFill>
              <p:spPr>
                <a:xfrm>
                  <a:off x="7125484" y="5240698"/>
                  <a:ext cx="124560" cy="55440"/>
                </a:xfrm>
                <a:prstGeom prst="rect">
                  <a:avLst/>
                </a:prstGeom>
              </p:spPr>
            </p:pic>
          </mc:Fallback>
        </mc:AlternateContent>
        <mc:AlternateContent xmlns:mc="http://schemas.openxmlformats.org/markup-compatibility/2006">
          <mc:Choice xmlns:p14="http://schemas.microsoft.com/office/powerpoint/2010/main" Requires="p14">
            <p:contentPart p14:bwMode="auto" r:id="rId314">
              <p14:nvContentPartPr>
                <p14:cNvPr id="242" name="Ink 241">
                  <a:extLst>
                    <a:ext uri="{FF2B5EF4-FFF2-40B4-BE49-F238E27FC236}">
                      <a16:creationId xmlns:a16="http://schemas.microsoft.com/office/drawing/2014/main" id="{864208E8-0A41-4EA3-8316-51EE4D0075C0}"/>
                    </a:ext>
                  </a:extLst>
                </p14:cNvPr>
                <p14:cNvContentPartPr/>
                <p14:nvPr/>
              </p14:nvContentPartPr>
              <p14:xfrm>
                <a:off x="7538764" y="5461018"/>
                <a:ext cx="115560" cy="115560"/>
              </p14:xfrm>
            </p:contentPart>
          </mc:Choice>
          <mc:Fallback>
            <p:pic>
              <p:nvPicPr>
                <p:cNvPr id="242" name="Ink 241">
                  <a:extLst>
                    <a:ext uri="{FF2B5EF4-FFF2-40B4-BE49-F238E27FC236}">
                      <a16:creationId xmlns:a16="http://schemas.microsoft.com/office/drawing/2014/main" id="{864208E8-0A41-4EA3-8316-51EE4D0075C0}"/>
                    </a:ext>
                  </a:extLst>
                </p:cNvPr>
                <p:cNvPicPr/>
                <p:nvPr/>
              </p:nvPicPr>
              <p:blipFill>
                <a:blip r:embed="rId315"/>
                <a:stretch>
                  <a:fillRect/>
                </a:stretch>
              </p:blipFill>
              <p:spPr>
                <a:xfrm>
                  <a:off x="7530124" y="5452018"/>
                  <a:ext cx="133200" cy="133200"/>
                </a:xfrm>
                <a:prstGeom prst="rect">
                  <a:avLst/>
                </a:prstGeom>
              </p:spPr>
            </p:pic>
          </mc:Fallback>
        </mc:AlternateContent>
      </p:grpSp>
      <p:grpSp>
        <p:nvGrpSpPr>
          <p:cNvPr id="270" name="Group 269">
            <a:extLst>
              <a:ext uri="{FF2B5EF4-FFF2-40B4-BE49-F238E27FC236}">
                <a16:creationId xmlns:a16="http://schemas.microsoft.com/office/drawing/2014/main" id="{F7609806-A711-4882-ACE1-AE83AC677847}"/>
              </a:ext>
            </a:extLst>
          </p:cNvPr>
          <p:cNvGrpSpPr/>
          <p:nvPr/>
        </p:nvGrpSpPr>
        <p:grpSpPr>
          <a:xfrm>
            <a:off x="8238983" y="5847658"/>
            <a:ext cx="759240" cy="377640"/>
            <a:chOff x="8238983" y="5847658"/>
            <a:chExt cx="759240" cy="377640"/>
          </a:xfrm>
        </p:grpSpPr>
        <mc:AlternateContent xmlns:mc="http://schemas.openxmlformats.org/markup-compatibility/2006">
          <mc:Choice xmlns:p14="http://schemas.microsoft.com/office/powerpoint/2010/main" Requires="p14">
            <p:contentPart p14:bwMode="auto" r:id="rId316">
              <p14:nvContentPartPr>
                <p14:cNvPr id="264" name="Ink 263">
                  <a:extLst>
                    <a:ext uri="{FF2B5EF4-FFF2-40B4-BE49-F238E27FC236}">
                      <a16:creationId xmlns:a16="http://schemas.microsoft.com/office/drawing/2014/main" id="{52DBB414-613A-4A2E-89B3-40E86F83F6C6}"/>
                    </a:ext>
                  </a:extLst>
                </p14:cNvPr>
                <p14:cNvContentPartPr/>
                <p14:nvPr/>
              </p14:nvContentPartPr>
              <p14:xfrm>
                <a:off x="8238983" y="5880058"/>
                <a:ext cx="351000" cy="228960"/>
              </p14:xfrm>
            </p:contentPart>
          </mc:Choice>
          <mc:Fallback>
            <p:pic>
              <p:nvPicPr>
                <p:cNvPr id="264" name="Ink 263">
                  <a:extLst>
                    <a:ext uri="{FF2B5EF4-FFF2-40B4-BE49-F238E27FC236}">
                      <a16:creationId xmlns:a16="http://schemas.microsoft.com/office/drawing/2014/main" id="{52DBB414-613A-4A2E-89B3-40E86F83F6C6}"/>
                    </a:ext>
                  </a:extLst>
                </p:cNvPr>
                <p:cNvPicPr/>
                <p:nvPr/>
              </p:nvPicPr>
              <p:blipFill>
                <a:blip r:embed="rId317"/>
                <a:stretch>
                  <a:fillRect/>
                </a:stretch>
              </p:blipFill>
              <p:spPr>
                <a:xfrm>
                  <a:off x="8230343" y="5871058"/>
                  <a:ext cx="368640" cy="246600"/>
                </a:xfrm>
                <a:prstGeom prst="rect">
                  <a:avLst/>
                </a:prstGeom>
              </p:spPr>
            </p:pic>
          </mc:Fallback>
        </mc:AlternateContent>
        <mc:AlternateContent xmlns:mc="http://schemas.openxmlformats.org/markup-compatibility/2006">
          <mc:Choice xmlns:p14="http://schemas.microsoft.com/office/powerpoint/2010/main" Requires="p14">
            <p:contentPart p14:bwMode="auto" r:id="rId318">
              <p14:nvContentPartPr>
                <p14:cNvPr id="265" name="Ink 264">
                  <a:extLst>
                    <a:ext uri="{FF2B5EF4-FFF2-40B4-BE49-F238E27FC236}">
                      <a16:creationId xmlns:a16="http://schemas.microsoft.com/office/drawing/2014/main" id="{3203B3FE-2BC1-48FC-9BA6-9B15E1627AE2}"/>
                    </a:ext>
                  </a:extLst>
                </p14:cNvPr>
                <p14:cNvContentPartPr/>
                <p14:nvPr/>
              </p14:nvContentPartPr>
              <p14:xfrm>
                <a:off x="8340143" y="5876098"/>
                <a:ext cx="25920" cy="215640"/>
              </p14:xfrm>
            </p:contentPart>
          </mc:Choice>
          <mc:Fallback>
            <p:pic>
              <p:nvPicPr>
                <p:cNvPr id="265" name="Ink 264">
                  <a:extLst>
                    <a:ext uri="{FF2B5EF4-FFF2-40B4-BE49-F238E27FC236}">
                      <a16:creationId xmlns:a16="http://schemas.microsoft.com/office/drawing/2014/main" id="{3203B3FE-2BC1-48FC-9BA6-9B15E1627AE2}"/>
                    </a:ext>
                  </a:extLst>
                </p:cNvPr>
                <p:cNvPicPr/>
                <p:nvPr/>
              </p:nvPicPr>
              <p:blipFill>
                <a:blip r:embed="rId319"/>
                <a:stretch>
                  <a:fillRect/>
                </a:stretch>
              </p:blipFill>
              <p:spPr>
                <a:xfrm>
                  <a:off x="8331143" y="5867098"/>
                  <a:ext cx="43560" cy="233280"/>
                </a:xfrm>
                <a:prstGeom prst="rect">
                  <a:avLst/>
                </a:prstGeom>
              </p:spPr>
            </p:pic>
          </mc:Fallback>
        </mc:AlternateContent>
        <mc:AlternateContent xmlns:mc="http://schemas.openxmlformats.org/markup-compatibility/2006">
          <mc:Choice xmlns:p14="http://schemas.microsoft.com/office/powerpoint/2010/main" Requires="p14">
            <p:contentPart p14:bwMode="auto" r:id="rId320">
              <p14:nvContentPartPr>
                <p14:cNvPr id="266" name="Ink 265">
                  <a:extLst>
                    <a:ext uri="{FF2B5EF4-FFF2-40B4-BE49-F238E27FC236}">
                      <a16:creationId xmlns:a16="http://schemas.microsoft.com/office/drawing/2014/main" id="{90D587C2-81B8-42D8-8808-7E1497B68233}"/>
                    </a:ext>
                  </a:extLst>
                </p14:cNvPr>
                <p14:cNvContentPartPr/>
                <p14:nvPr/>
              </p14:nvContentPartPr>
              <p14:xfrm>
                <a:off x="8400623" y="6161938"/>
                <a:ext cx="23040" cy="63360"/>
              </p14:xfrm>
            </p:contentPart>
          </mc:Choice>
          <mc:Fallback>
            <p:pic>
              <p:nvPicPr>
                <p:cNvPr id="266" name="Ink 265">
                  <a:extLst>
                    <a:ext uri="{FF2B5EF4-FFF2-40B4-BE49-F238E27FC236}">
                      <a16:creationId xmlns:a16="http://schemas.microsoft.com/office/drawing/2014/main" id="{90D587C2-81B8-42D8-8808-7E1497B68233}"/>
                    </a:ext>
                  </a:extLst>
                </p:cNvPr>
                <p:cNvPicPr/>
                <p:nvPr/>
              </p:nvPicPr>
              <p:blipFill>
                <a:blip r:embed="rId321"/>
                <a:stretch>
                  <a:fillRect/>
                </a:stretch>
              </p:blipFill>
              <p:spPr>
                <a:xfrm>
                  <a:off x="8391983" y="6152938"/>
                  <a:ext cx="40680" cy="81000"/>
                </a:xfrm>
                <a:prstGeom prst="rect">
                  <a:avLst/>
                </a:prstGeom>
              </p:spPr>
            </p:pic>
          </mc:Fallback>
        </mc:AlternateContent>
        <mc:AlternateContent xmlns:mc="http://schemas.openxmlformats.org/markup-compatibility/2006">
          <mc:Choice xmlns:p14="http://schemas.microsoft.com/office/powerpoint/2010/main" Requires="p14">
            <p:contentPart p14:bwMode="auto" r:id="rId322">
              <p14:nvContentPartPr>
                <p14:cNvPr id="267" name="Ink 266">
                  <a:extLst>
                    <a:ext uri="{FF2B5EF4-FFF2-40B4-BE49-F238E27FC236}">
                      <a16:creationId xmlns:a16="http://schemas.microsoft.com/office/drawing/2014/main" id="{F49989F0-EEED-4A23-A9C3-C1A848994E3F}"/>
                    </a:ext>
                  </a:extLst>
                </p14:cNvPr>
                <p14:cNvContentPartPr/>
                <p14:nvPr/>
              </p14:nvContentPartPr>
              <p14:xfrm>
                <a:off x="8634263" y="5847658"/>
                <a:ext cx="263880" cy="240120"/>
              </p14:xfrm>
            </p:contentPart>
          </mc:Choice>
          <mc:Fallback>
            <p:pic>
              <p:nvPicPr>
                <p:cNvPr id="267" name="Ink 266">
                  <a:extLst>
                    <a:ext uri="{FF2B5EF4-FFF2-40B4-BE49-F238E27FC236}">
                      <a16:creationId xmlns:a16="http://schemas.microsoft.com/office/drawing/2014/main" id="{F49989F0-EEED-4A23-A9C3-C1A848994E3F}"/>
                    </a:ext>
                  </a:extLst>
                </p:cNvPr>
                <p:cNvPicPr/>
                <p:nvPr/>
              </p:nvPicPr>
              <p:blipFill>
                <a:blip r:embed="rId323"/>
                <a:stretch>
                  <a:fillRect/>
                </a:stretch>
              </p:blipFill>
              <p:spPr>
                <a:xfrm>
                  <a:off x="8625623" y="5838658"/>
                  <a:ext cx="281520" cy="257760"/>
                </a:xfrm>
                <a:prstGeom prst="rect">
                  <a:avLst/>
                </a:prstGeom>
              </p:spPr>
            </p:pic>
          </mc:Fallback>
        </mc:AlternateContent>
        <mc:AlternateContent xmlns:mc="http://schemas.openxmlformats.org/markup-compatibility/2006">
          <mc:Choice xmlns:p14="http://schemas.microsoft.com/office/powerpoint/2010/main" Requires="p14">
            <p:contentPart p14:bwMode="auto" r:id="rId324">
              <p14:nvContentPartPr>
                <p14:cNvPr id="268" name="Ink 267">
                  <a:extLst>
                    <a:ext uri="{FF2B5EF4-FFF2-40B4-BE49-F238E27FC236}">
                      <a16:creationId xmlns:a16="http://schemas.microsoft.com/office/drawing/2014/main" id="{76503201-8BA8-45C9-BDF7-3B08C1C69E32}"/>
                    </a:ext>
                  </a:extLst>
                </p14:cNvPr>
                <p14:cNvContentPartPr/>
                <p14:nvPr/>
              </p14:nvContentPartPr>
              <p14:xfrm>
                <a:off x="8698343" y="5896258"/>
                <a:ext cx="9720" cy="152640"/>
              </p14:xfrm>
            </p:contentPart>
          </mc:Choice>
          <mc:Fallback>
            <p:pic>
              <p:nvPicPr>
                <p:cNvPr id="268" name="Ink 267">
                  <a:extLst>
                    <a:ext uri="{FF2B5EF4-FFF2-40B4-BE49-F238E27FC236}">
                      <a16:creationId xmlns:a16="http://schemas.microsoft.com/office/drawing/2014/main" id="{76503201-8BA8-45C9-BDF7-3B08C1C69E32}"/>
                    </a:ext>
                  </a:extLst>
                </p:cNvPr>
                <p:cNvPicPr/>
                <p:nvPr/>
              </p:nvPicPr>
              <p:blipFill>
                <a:blip r:embed="rId325"/>
                <a:stretch>
                  <a:fillRect/>
                </a:stretch>
              </p:blipFill>
              <p:spPr>
                <a:xfrm>
                  <a:off x="8689703" y="5887618"/>
                  <a:ext cx="27360" cy="170280"/>
                </a:xfrm>
                <a:prstGeom prst="rect">
                  <a:avLst/>
                </a:prstGeom>
              </p:spPr>
            </p:pic>
          </mc:Fallback>
        </mc:AlternateContent>
        <mc:AlternateContent xmlns:mc="http://schemas.openxmlformats.org/markup-compatibility/2006">
          <mc:Choice xmlns:p14="http://schemas.microsoft.com/office/powerpoint/2010/main" Requires="p14">
            <p:contentPart p14:bwMode="auto" r:id="rId326">
              <p14:nvContentPartPr>
                <p14:cNvPr id="269" name="Ink 268">
                  <a:extLst>
                    <a:ext uri="{FF2B5EF4-FFF2-40B4-BE49-F238E27FC236}">
                      <a16:creationId xmlns:a16="http://schemas.microsoft.com/office/drawing/2014/main" id="{B24D617E-45F2-445B-9749-F997B8E99444}"/>
                    </a:ext>
                  </a:extLst>
                </p14:cNvPr>
                <p14:cNvContentPartPr/>
                <p14:nvPr/>
              </p14:nvContentPartPr>
              <p14:xfrm>
                <a:off x="8857823" y="5884018"/>
                <a:ext cx="140400" cy="290520"/>
              </p14:xfrm>
            </p:contentPart>
          </mc:Choice>
          <mc:Fallback>
            <p:pic>
              <p:nvPicPr>
                <p:cNvPr id="269" name="Ink 268">
                  <a:extLst>
                    <a:ext uri="{FF2B5EF4-FFF2-40B4-BE49-F238E27FC236}">
                      <a16:creationId xmlns:a16="http://schemas.microsoft.com/office/drawing/2014/main" id="{B24D617E-45F2-445B-9749-F997B8E99444}"/>
                    </a:ext>
                  </a:extLst>
                </p:cNvPr>
                <p:cNvPicPr/>
                <p:nvPr/>
              </p:nvPicPr>
              <p:blipFill>
                <a:blip r:embed="rId327"/>
                <a:stretch>
                  <a:fillRect/>
                </a:stretch>
              </p:blipFill>
              <p:spPr>
                <a:xfrm>
                  <a:off x="8848823" y="5875018"/>
                  <a:ext cx="158040" cy="308160"/>
                </a:xfrm>
                <a:prstGeom prst="rect">
                  <a:avLst/>
                </a:prstGeom>
              </p:spPr>
            </p:pic>
          </mc:Fallback>
        </mc:AlternateContent>
      </p:grpSp>
      <p:grpSp>
        <p:nvGrpSpPr>
          <p:cNvPr id="291" name="Group 290">
            <a:extLst>
              <a:ext uri="{FF2B5EF4-FFF2-40B4-BE49-F238E27FC236}">
                <a16:creationId xmlns:a16="http://schemas.microsoft.com/office/drawing/2014/main" id="{07546046-FD9F-4485-8467-D6E2198C11DE}"/>
              </a:ext>
            </a:extLst>
          </p:cNvPr>
          <p:cNvGrpSpPr/>
          <p:nvPr/>
        </p:nvGrpSpPr>
        <p:grpSpPr>
          <a:xfrm>
            <a:off x="9155164" y="5549578"/>
            <a:ext cx="2847240" cy="564480"/>
            <a:chOff x="9155164" y="5549578"/>
            <a:chExt cx="2847240" cy="564480"/>
          </a:xfrm>
        </p:grpSpPr>
        <mc:AlternateContent xmlns:mc="http://schemas.openxmlformats.org/markup-compatibility/2006">
          <mc:Choice xmlns:p14="http://schemas.microsoft.com/office/powerpoint/2010/main" Requires="p14">
            <p:contentPart p14:bwMode="auto" r:id="rId328">
              <p14:nvContentPartPr>
                <p14:cNvPr id="271" name="Ink 270">
                  <a:extLst>
                    <a:ext uri="{FF2B5EF4-FFF2-40B4-BE49-F238E27FC236}">
                      <a16:creationId xmlns:a16="http://schemas.microsoft.com/office/drawing/2014/main" id="{827E05B0-79F7-4B3A-8E64-3829D058B774}"/>
                    </a:ext>
                  </a:extLst>
                </p14:cNvPr>
                <p14:cNvContentPartPr/>
                <p14:nvPr/>
              </p14:nvContentPartPr>
              <p14:xfrm>
                <a:off x="9155164" y="5746498"/>
                <a:ext cx="272880" cy="172800"/>
              </p14:xfrm>
            </p:contentPart>
          </mc:Choice>
          <mc:Fallback>
            <p:pic>
              <p:nvPicPr>
                <p:cNvPr id="271" name="Ink 270">
                  <a:extLst>
                    <a:ext uri="{FF2B5EF4-FFF2-40B4-BE49-F238E27FC236}">
                      <a16:creationId xmlns:a16="http://schemas.microsoft.com/office/drawing/2014/main" id="{827E05B0-79F7-4B3A-8E64-3829D058B774}"/>
                    </a:ext>
                  </a:extLst>
                </p:cNvPr>
                <p:cNvPicPr/>
                <p:nvPr/>
              </p:nvPicPr>
              <p:blipFill>
                <a:blip r:embed="rId329"/>
                <a:stretch>
                  <a:fillRect/>
                </a:stretch>
              </p:blipFill>
              <p:spPr>
                <a:xfrm>
                  <a:off x="9146524" y="5737858"/>
                  <a:ext cx="290520" cy="190440"/>
                </a:xfrm>
                <a:prstGeom prst="rect">
                  <a:avLst/>
                </a:prstGeom>
              </p:spPr>
            </p:pic>
          </mc:Fallback>
        </mc:AlternateContent>
        <mc:AlternateContent xmlns:mc="http://schemas.openxmlformats.org/markup-compatibility/2006">
          <mc:Choice xmlns:p14="http://schemas.microsoft.com/office/powerpoint/2010/main" Requires="p14">
            <p:contentPart p14:bwMode="auto" r:id="rId330">
              <p14:nvContentPartPr>
                <p14:cNvPr id="272" name="Ink 271">
                  <a:extLst>
                    <a:ext uri="{FF2B5EF4-FFF2-40B4-BE49-F238E27FC236}">
                      <a16:creationId xmlns:a16="http://schemas.microsoft.com/office/drawing/2014/main" id="{A62FD5B3-310A-48E8-8533-DCDC4200E747}"/>
                    </a:ext>
                  </a:extLst>
                </p14:cNvPr>
                <p14:cNvContentPartPr/>
                <p14:nvPr/>
              </p14:nvContentPartPr>
              <p14:xfrm>
                <a:off x="9288004" y="5867458"/>
                <a:ext cx="249120" cy="128160"/>
              </p14:xfrm>
            </p:contentPart>
          </mc:Choice>
          <mc:Fallback>
            <p:pic>
              <p:nvPicPr>
                <p:cNvPr id="272" name="Ink 271">
                  <a:extLst>
                    <a:ext uri="{FF2B5EF4-FFF2-40B4-BE49-F238E27FC236}">
                      <a16:creationId xmlns:a16="http://schemas.microsoft.com/office/drawing/2014/main" id="{A62FD5B3-310A-48E8-8533-DCDC4200E747}"/>
                    </a:ext>
                  </a:extLst>
                </p:cNvPr>
                <p:cNvPicPr/>
                <p:nvPr/>
              </p:nvPicPr>
              <p:blipFill>
                <a:blip r:embed="rId331"/>
                <a:stretch>
                  <a:fillRect/>
                </a:stretch>
              </p:blipFill>
              <p:spPr>
                <a:xfrm>
                  <a:off x="9279364" y="5858818"/>
                  <a:ext cx="266760" cy="145800"/>
                </a:xfrm>
                <a:prstGeom prst="rect">
                  <a:avLst/>
                </a:prstGeom>
              </p:spPr>
            </p:pic>
          </mc:Fallback>
        </mc:AlternateContent>
        <mc:AlternateContent xmlns:mc="http://schemas.openxmlformats.org/markup-compatibility/2006">
          <mc:Choice xmlns:p14="http://schemas.microsoft.com/office/powerpoint/2010/main" Requires="p14">
            <p:contentPart p14:bwMode="auto" r:id="rId332">
              <p14:nvContentPartPr>
                <p14:cNvPr id="274" name="Ink 273">
                  <a:extLst>
                    <a:ext uri="{FF2B5EF4-FFF2-40B4-BE49-F238E27FC236}">
                      <a16:creationId xmlns:a16="http://schemas.microsoft.com/office/drawing/2014/main" id="{1D4CFF83-B915-4FE5-8BF0-732F919E8D32}"/>
                    </a:ext>
                  </a:extLst>
                </p14:cNvPr>
                <p14:cNvContentPartPr/>
                <p14:nvPr/>
              </p14:nvContentPartPr>
              <p14:xfrm>
                <a:off x="9629644" y="5780698"/>
                <a:ext cx="286200" cy="218520"/>
              </p14:xfrm>
            </p:contentPart>
          </mc:Choice>
          <mc:Fallback>
            <p:pic>
              <p:nvPicPr>
                <p:cNvPr id="274" name="Ink 273">
                  <a:extLst>
                    <a:ext uri="{FF2B5EF4-FFF2-40B4-BE49-F238E27FC236}">
                      <a16:creationId xmlns:a16="http://schemas.microsoft.com/office/drawing/2014/main" id="{1D4CFF83-B915-4FE5-8BF0-732F919E8D32}"/>
                    </a:ext>
                  </a:extLst>
                </p:cNvPr>
                <p:cNvPicPr/>
                <p:nvPr/>
              </p:nvPicPr>
              <p:blipFill>
                <a:blip r:embed="rId333"/>
                <a:stretch>
                  <a:fillRect/>
                </a:stretch>
              </p:blipFill>
              <p:spPr>
                <a:xfrm>
                  <a:off x="9620644" y="5772058"/>
                  <a:ext cx="303840" cy="236160"/>
                </a:xfrm>
                <a:prstGeom prst="rect">
                  <a:avLst/>
                </a:prstGeom>
              </p:spPr>
            </p:pic>
          </mc:Fallback>
        </mc:AlternateContent>
        <mc:AlternateContent xmlns:mc="http://schemas.openxmlformats.org/markup-compatibility/2006">
          <mc:Choice xmlns:p14="http://schemas.microsoft.com/office/powerpoint/2010/main" Requires="p14">
            <p:contentPart p14:bwMode="auto" r:id="rId334">
              <p14:nvContentPartPr>
                <p14:cNvPr id="276" name="Ink 275">
                  <a:extLst>
                    <a:ext uri="{FF2B5EF4-FFF2-40B4-BE49-F238E27FC236}">
                      <a16:creationId xmlns:a16="http://schemas.microsoft.com/office/drawing/2014/main" id="{CED9896E-3FA4-4BB0-8B9A-942FA7070C14}"/>
                    </a:ext>
                  </a:extLst>
                </p14:cNvPr>
                <p14:cNvContentPartPr/>
                <p14:nvPr/>
              </p14:nvContentPartPr>
              <p14:xfrm>
                <a:off x="10003684" y="5740738"/>
                <a:ext cx="370440" cy="309960"/>
              </p14:xfrm>
            </p:contentPart>
          </mc:Choice>
          <mc:Fallback>
            <p:pic>
              <p:nvPicPr>
                <p:cNvPr id="276" name="Ink 275">
                  <a:extLst>
                    <a:ext uri="{FF2B5EF4-FFF2-40B4-BE49-F238E27FC236}">
                      <a16:creationId xmlns:a16="http://schemas.microsoft.com/office/drawing/2014/main" id="{CED9896E-3FA4-4BB0-8B9A-942FA7070C14}"/>
                    </a:ext>
                  </a:extLst>
                </p:cNvPr>
                <p:cNvPicPr/>
                <p:nvPr/>
              </p:nvPicPr>
              <p:blipFill>
                <a:blip r:embed="rId335"/>
                <a:stretch>
                  <a:fillRect/>
                </a:stretch>
              </p:blipFill>
              <p:spPr>
                <a:xfrm>
                  <a:off x="9995044" y="5731738"/>
                  <a:ext cx="388080" cy="327600"/>
                </a:xfrm>
                <a:prstGeom prst="rect">
                  <a:avLst/>
                </a:prstGeom>
              </p:spPr>
            </p:pic>
          </mc:Fallback>
        </mc:AlternateContent>
        <mc:AlternateContent xmlns:mc="http://schemas.openxmlformats.org/markup-compatibility/2006">
          <mc:Choice xmlns:p14="http://schemas.microsoft.com/office/powerpoint/2010/main" Requires="p14">
            <p:contentPart p14:bwMode="auto" r:id="rId336">
              <p14:nvContentPartPr>
                <p14:cNvPr id="277" name="Ink 276">
                  <a:extLst>
                    <a:ext uri="{FF2B5EF4-FFF2-40B4-BE49-F238E27FC236}">
                      <a16:creationId xmlns:a16="http://schemas.microsoft.com/office/drawing/2014/main" id="{DCDD9F00-BC96-416C-BE4E-2DE4B65C4A37}"/>
                    </a:ext>
                  </a:extLst>
                </p14:cNvPr>
                <p14:cNvContentPartPr/>
                <p14:nvPr/>
              </p14:nvContentPartPr>
              <p14:xfrm>
                <a:off x="10139764" y="6005338"/>
                <a:ext cx="164520" cy="76320"/>
              </p14:xfrm>
            </p:contentPart>
          </mc:Choice>
          <mc:Fallback>
            <p:pic>
              <p:nvPicPr>
                <p:cNvPr id="277" name="Ink 276">
                  <a:extLst>
                    <a:ext uri="{FF2B5EF4-FFF2-40B4-BE49-F238E27FC236}">
                      <a16:creationId xmlns:a16="http://schemas.microsoft.com/office/drawing/2014/main" id="{DCDD9F00-BC96-416C-BE4E-2DE4B65C4A37}"/>
                    </a:ext>
                  </a:extLst>
                </p:cNvPr>
                <p:cNvPicPr/>
                <p:nvPr/>
              </p:nvPicPr>
              <p:blipFill>
                <a:blip r:embed="rId337"/>
                <a:stretch>
                  <a:fillRect/>
                </a:stretch>
              </p:blipFill>
              <p:spPr>
                <a:xfrm>
                  <a:off x="10131124" y="5996338"/>
                  <a:ext cx="182160" cy="93960"/>
                </a:xfrm>
                <a:prstGeom prst="rect">
                  <a:avLst/>
                </a:prstGeom>
              </p:spPr>
            </p:pic>
          </mc:Fallback>
        </mc:AlternateContent>
        <mc:AlternateContent xmlns:mc="http://schemas.openxmlformats.org/markup-compatibility/2006">
          <mc:Choice xmlns:p14="http://schemas.microsoft.com/office/powerpoint/2010/main" Requires="p14">
            <p:contentPart p14:bwMode="auto" r:id="rId338">
              <p14:nvContentPartPr>
                <p14:cNvPr id="279" name="Ink 278">
                  <a:extLst>
                    <a:ext uri="{FF2B5EF4-FFF2-40B4-BE49-F238E27FC236}">
                      <a16:creationId xmlns:a16="http://schemas.microsoft.com/office/drawing/2014/main" id="{52B64A44-FF33-48B0-BF90-21B160351CBF}"/>
                    </a:ext>
                  </a:extLst>
                </p14:cNvPr>
                <p14:cNvContentPartPr/>
                <p14:nvPr/>
              </p14:nvContentPartPr>
              <p14:xfrm>
                <a:off x="10578964" y="5713738"/>
                <a:ext cx="201960" cy="268920"/>
              </p14:xfrm>
            </p:contentPart>
          </mc:Choice>
          <mc:Fallback>
            <p:pic>
              <p:nvPicPr>
                <p:cNvPr id="279" name="Ink 278">
                  <a:extLst>
                    <a:ext uri="{FF2B5EF4-FFF2-40B4-BE49-F238E27FC236}">
                      <a16:creationId xmlns:a16="http://schemas.microsoft.com/office/drawing/2014/main" id="{52B64A44-FF33-48B0-BF90-21B160351CBF}"/>
                    </a:ext>
                  </a:extLst>
                </p:cNvPr>
                <p:cNvPicPr/>
                <p:nvPr/>
              </p:nvPicPr>
              <p:blipFill>
                <a:blip r:embed="rId339"/>
                <a:stretch>
                  <a:fillRect/>
                </a:stretch>
              </p:blipFill>
              <p:spPr>
                <a:xfrm>
                  <a:off x="10570324" y="5705098"/>
                  <a:ext cx="219600" cy="286560"/>
                </a:xfrm>
                <a:prstGeom prst="rect">
                  <a:avLst/>
                </a:prstGeom>
              </p:spPr>
            </p:pic>
          </mc:Fallback>
        </mc:AlternateContent>
        <mc:AlternateContent xmlns:mc="http://schemas.openxmlformats.org/markup-compatibility/2006">
          <mc:Choice xmlns:p14="http://schemas.microsoft.com/office/powerpoint/2010/main" Requires="p14">
            <p:contentPart p14:bwMode="auto" r:id="rId340">
              <p14:nvContentPartPr>
                <p14:cNvPr id="280" name="Ink 279">
                  <a:extLst>
                    <a:ext uri="{FF2B5EF4-FFF2-40B4-BE49-F238E27FC236}">
                      <a16:creationId xmlns:a16="http://schemas.microsoft.com/office/drawing/2014/main" id="{1DF09BB4-30D1-4D57-B8EC-EA27FF640B62}"/>
                    </a:ext>
                  </a:extLst>
                </p14:cNvPr>
                <p14:cNvContentPartPr/>
                <p14:nvPr/>
              </p14:nvContentPartPr>
              <p14:xfrm>
                <a:off x="10648444" y="5861338"/>
                <a:ext cx="23760" cy="86760"/>
              </p14:xfrm>
            </p:contentPart>
          </mc:Choice>
          <mc:Fallback>
            <p:pic>
              <p:nvPicPr>
                <p:cNvPr id="280" name="Ink 279">
                  <a:extLst>
                    <a:ext uri="{FF2B5EF4-FFF2-40B4-BE49-F238E27FC236}">
                      <a16:creationId xmlns:a16="http://schemas.microsoft.com/office/drawing/2014/main" id="{1DF09BB4-30D1-4D57-B8EC-EA27FF640B62}"/>
                    </a:ext>
                  </a:extLst>
                </p:cNvPr>
                <p:cNvPicPr/>
                <p:nvPr/>
              </p:nvPicPr>
              <p:blipFill>
                <a:blip r:embed="rId341"/>
                <a:stretch>
                  <a:fillRect/>
                </a:stretch>
              </p:blipFill>
              <p:spPr>
                <a:xfrm>
                  <a:off x="10639444" y="5852338"/>
                  <a:ext cx="41400" cy="104400"/>
                </a:xfrm>
                <a:prstGeom prst="rect">
                  <a:avLst/>
                </a:prstGeom>
              </p:spPr>
            </p:pic>
          </mc:Fallback>
        </mc:AlternateContent>
        <mc:AlternateContent xmlns:mc="http://schemas.openxmlformats.org/markup-compatibility/2006">
          <mc:Choice xmlns:p14="http://schemas.microsoft.com/office/powerpoint/2010/main" Requires="p14">
            <p:contentPart p14:bwMode="auto" r:id="rId342">
              <p14:nvContentPartPr>
                <p14:cNvPr id="281" name="Ink 280">
                  <a:extLst>
                    <a:ext uri="{FF2B5EF4-FFF2-40B4-BE49-F238E27FC236}">
                      <a16:creationId xmlns:a16="http://schemas.microsoft.com/office/drawing/2014/main" id="{365CDF06-2F01-4A40-B3AF-819A74492DAC}"/>
                    </a:ext>
                  </a:extLst>
                </p14:cNvPr>
                <p14:cNvContentPartPr/>
                <p14:nvPr/>
              </p14:nvContentPartPr>
              <p14:xfrm>
                <a:off x="10662124" y="6033778"/>
                <a:ext cx="127080" cy="80280"/>
              </p14:xfrm>
            </p:contentPart>
          </mc:Choice>
          <mc:Fallback>
            <p:pic>
              <p:nvPicPr>
                <p:cNvPr id="281" name="Ink 280">
                  <a:extLst>
                    <a:ext uri="{FF2B5EF4-FFF2-40B4-BE49-F238E27FC236}">
                      <a16:creationId xmlns:a16="http://schemas.microsoft.com/office/drawing/2014/main" id="{365CDF06-2F01-4A40-B3AF-819A74492DAC}"/>
                    </a:ext>
                  </a:extLst>
                </p:cNvPr>
                <p:cNvPicPr/>
                <p:nvPr/>
              </p:nvPicPr>
              <p:blipFill>
                <a:blip r:embed="rId343"/>
                <a:stretch>
                  <a:fillRect/>
                </a:stretch>
              </p:blipFill>
              <p:spPr>
                <a:xfrm>
                  <a:off x="10653484" y="6025138"/>
                  <a:ext cx="144720" cy="97920"/>
                </a:xfrm>
                <a:prstGeom prst="rect">
                  <a:avLst/>
                </a:prstGeom>
              </p:spPr>
            </p:pic>
          </mc:Fallback>
        </mc:AlternateContent>
        <mc:AlternateContent xmlns:mc="http://schemas.openxmlformats.org/markup-compatibility/2006">
          <mc:Choice xmlns:p14="http://schemas.microsoft.com/office/powerpoint/2010/main" Requires="p14">
            <p:contentPart p14:bwMode="auto" r:id="rId344">
              <p14:nvContentPartPr>
                <p14:cNvPr id="282" name="Ink 281">
                  <a:extLst>
                    <a:ext uri="{FF2B5EF4-FFF2-40B4-BE49-F238E27FC236}">
                      <a16:creationId xmlns:a16="http://schemas.microsoft.com/office/drawing/2014/main" id="{0AC6FDC5-8CEE-408E-A4E1-448FDBF9B55C}"/>
                    </a:ext>
                  </a:extLst>
                </p14:cNvPr>
                <p14:cNvContentPartPr/>
                <p14:nvPr/>
              </p14:nvContentPartPr>
              <p14:xfrm>
                <a:off x="10942204" y="5693218"/>
                <a:ext cx="155160" cy="193320"/>
              </p14:xfrm>
            </p:contentPart>
          </mc:Choice>
          <mc:Fallback>
            <p:pic>
              <p:nvPicPr>
                <p:cNvPr id="282" name="Ink 281">
                  <a:extLst>
                    <a:ext uri="{FF2B5EF4-FFF2-40B4-BE49-F238E27FC236}">
                      <a16:creationId xmlns:a16="http://schemas.microsoft.com/office/drawing/2014/main" id="{0AC6FDC5-8CEE-408E-A4E1-448FDBF9B55C}"/>
                    </a:ext>
                  </a:extLst>
                </p:cNvPr>
                <p:cNvPicPr/>
                <p:nvPr/>
              </p:nvPicPr>
              <p:blipFill>
                <a:blip r:embed="rId345"/>
                <a:stretch>
                  <a:fillRect/>
                </a:stretch>
              </p:blipFill>
              <p:spPr>
                <a:xfrm>
                  <a:off x="10933204" y="5684578"/>
                  <a:ext cx="172800" cy="210960"/>
                </a:xfrm>
                <a:prstGeom prst="rect">
                  <a:avLst/>
                </a:prstGeom>
              </p:spPr>
            </p:pic>
          </mc:Fallback>
        </mc:AlternateContent>
        <mc:AlternateContent xmlns:mc="http://schemas.openxmlformats.org/markup-compatibility/2006">
          <mc:Choice xmlns:p14="http://schemas.microsoft.com/office/powerpoint/2010/main" Requires="p14">
            <p:contentPart p14:bwMode="auto" r:id="rId346">
              <p14:nvContentPartPr>
                <p14:cNvPr id="283" name="Ink 282">
                  <a:extLst>
                    <a:ext uri="{FF2B5EF4-FFF2-40B4-BE49-F238E27FC236}">
                      <a16:creationId xmlns:a16="http://schemas.microsoft.com/office/drawing/2014/main" id="{F54D1508-F43B-44BC-BF7B-69EAF61157CD}"/>
                    </a:ext>
                  </a:extLst>
                </p14:cNvPr>
                <p14:cNvContentPartPr/>
                <p14:nvPr/>
              </p14:nvContentPartPr>
              <p14:xfrm>
                <a:off x="11006644" y="5768818"/>
                <a:ext cx="245160" cy="172080"/>
              </p14:xfrm>
            </p:contentPart>
          </mc:Choice>
          <mc:Fallback>
            <p:pic>
              <p:nvPicPr>
                <p:cNvPr id="283" name="Ink 282">
                  <a:extLst>
                    <a:ext uri="{FF2B5EF4-FFF2-40B4-BE49-F238E27FC236}">
                      <a16:creationId xmlns:a16="http://schemas.microsoft.com/office/drawing/2014/main" id="{F54D1508-F43B-44BC-BF7B-69EAF61157CD}"/>
                    </a:ext>
                  </a:extLst>
                </p:cNvPr>
                <p:cNvPicPr/>
                <p:nvPr/>
              </p:nvPicPr>
              <p:blipFill>
                <a:blip r:embed="rId347"/>
                <a:stretch>
                  <a:fillRect/>
                </a:stretch>
              </p:blipFill>
              <p:spPr>
                <a:xfrm>
                  <a:off x="10998004" y="5759818"/>
                  <a:ext cx="262800" cy="189720"/>
                </a:xfrm>
                <a:prstGeom prst="rect">
                  <a:avLst/>
                </a:prstGeom>
              </p:spPr>
            </p:pic>
          </mc:Fallback>
        </mc:AlternateContent>
        <mc:AlternateContent xmlns:mc="http://schemas.openxmlformats.org/markup-compatibility/2006">
          <mc:Choice xmlns:p14="http://schemas.microsoft.com/office/powerpoint/2010/main" Requires="p14">
            <p:contentPart p14:bwMode="auto" r:id="rId348">
              <p14:nvContentPartPr>
                <p14:cNvPr id="284" name="Ink 283">
                  <a:extLst>
                    <a:ext uri="{FF2B5EF4-FFF2-40B4-BE49-F238E27FC236}">
                      <a16:creationId xmlns:a16="http://schemas.microsoft.com/office/drawing/2014/main" id="{79DE2BC4-0488-4608-8CA6-067A3F9FA501}"/>
                    </a:ext>
                  </a:extLst>
                </p14:cNvPr>
                <p14:cNvContentPartPr/>
                <p14:nvPr/>
              </p14:nvContentPartPr>
              <p14:xfrm>
                <a:off x="10955524" y="5549578"/>
                <a:ext cx="72000" cy="67680"/>
              </p14:xfrm>
            </p:contentPart>
          </mc:Choice>
          <mc:Fallback>
            <p:pic>
              <p:nvPicPr>
                <p:cNvPr id="284" name="Ink 283">
                  <a:extLst>
                    <a:ext uri="{FF2B5EF4-FFF2-40B4-BE49-F238E27FC236}">
                      <a16:creationId xmlns:a16="http://schemas.microsoft.com/office/drawing/2014/main" id="{79DE2BC4-0488-4608-8CA6-067A3F9FA501}"/>
                    </a:ext>
                  </a:extLst>
                </p:cNvPr>
                <p:cNvPicPr/>
                <p:nvPr/>
              </p:nvPicPr>
              <p:blipFill>
                <a:blip r:embed="rId349"/>
                <a:stretch>
                  <a:fillRect/>
                </a:stretch>
              </p:blipFill>
              <p:spPr>
                <a:xfrm>
                  <a:off x="10946524" y="5540578"/>
                  <a:ext cx="89640" cy="85320"/>
                </a:xfrm>
                <a:prstGeom prst="rect">
                  <a:avLst/>
                </a:prstGeom>
              </p:spPr>
            </p:pic>
          </mc:Fallback>
        </mc:AlternateContent>
        <mc:AlternateContent xmlns:mc="http://schemas.openxmlformats.org/markup-compatibility/2006">
          <mc:Choice xmlns:p14="http://schemas.microsoft.com/office/powerpoint/2010/main" Requires="p14">
            <p:contentPart p14:bwMode="auto" r:id="rId350">
              <p14:nvContentPartPr>
                <p14:cNvPr id="286" name="Ink 285">
                  <a:extLst>
                    <a:ext uri="{FF2B5EF4-FFF2-40B4-BE49-F238E27FC236}">
                      <a16:creationId xmlns:a16="http://schemas.microsoft.com/office/drawing/2014/main" id="{4C4F5C52-806A-4298-ADE7-36CB7EF25CC9}"/>
                    </a:ext>
                  </a:extLst>
                </p14:cNvPr>
                <p14:cNvContentPartPr/>
                <p14:nvPr/>
              </p14:nvContentPartPr>
              <p14:xfrm>
                <a:off x="11317684" y="5621578"/>
                <a:ext cx="273600" cy="245520"/>
              </p14:xfrm>
            </p:contentPart>
          </mc:Choice>
          <mc:Fallback>
            <p:pic>
              <p:nvPicPr>
                <p:cNvPr id="286" name="Ink 285">
                  <a:extLst>
                    <a:ext uri="{FF2B5EF4-FFF2-40B4-BE49-F238E27FC236}">
                      <a16:creationId xmlns:a16="http://schemas.microsoft.com/office/drawing/2014/main" id="{4C4F5C52-806A-4298-ADE7-36CB7EF25CC9}"/>
                    </a:ext>
                  </a:extLst>
                </p:cNvPr>
                <p:cNvPicPr/>
                <p:nvPr/>
              </p:nvPicPr>
              <p:blipFill>
                <a:blip r:embed="rId351"/>
                <a:stretch>
                  <a:fillRect/>
                </a:stretch>
              </p:blipFill>
              <p:spPr>
                <a:xfrm>
                  <a:off x="11308684" y="5612938"/>
                  <a:ext cx="291240" cy="263160"/>
                </a:xfrm>
                <a:prstGeom prst="rect">
                  <a:avLst/>
                </a:prstGeom>
              </p:spPr>
            </p:pic>
          </mc:Fallback>
        </mc:AlternateContent>
        <mc:AlternateContent xmlns:mc="http://schemas.openxmlformats.org/markup-compatibility/2006">
          <mc:Choice xmlns:p14="http://schemas.microsoft.com/office/powerpoint/2010/main" Requires="p14">
            <p:contentPart p14:bwMode="auto" r:id="rId352">
              <p14:nvContentPartPr>
                <p14:cNvPr id="287" name="Ink 286">
                  <a:extLst>
                    <a:ext uri="{FF2B5EF4-FFF2-40B4-BE49-F238E27FC236}">
                      <a16:creationId xmlns:a16="http://schemas.microsoft.com/office/drawing/2014/main" id="{F7D6D6B6-B761-40C6-A470-F0A4A0A2598F}"/>
                    </a:ext>
                  </a:extLst>
                </p14:cNvPr>
                <p14:cNvContentPartPr/>
                <p14:nvPr/>
              </p14:nvContentPartPr>
              <p14:xfrm>
                <a:off x="11336764" y="5693938"/>
                <a:ext cx="300600" cy="271440"/>
              </p14:xfrm>
            </p:contentPart>
          </mc:Choice>
          <mc:Fallback>
            <p:pic>
              <p:nvPicPr>
                <p:cNvPr id="287" name="Ink 286">
                  <a:extLst>
                    <a:ext uri="{FF2B5EF4-FFF2-40B4-BE49-F238E27FC236}">
                      <a16:creationId xmlns:a16="http://schemas.microsoft.com/office/drawing/2014/main" id="{F7D6D6B6-B761-40C6-A470-F0A4A0A2598F}"/>
                    </a:ext>
                  </a:extLst>
                </p:cNvPr>
                <p:cNvPicPr/>
                <p:nvPr/>
              </p:nvPicPr>
              <p:blipFill>
                <a:blip r:embed="rId353"/>
                <a:stretch>
                  <a:fillRect/>
                </a:stretch>
              </p:blipFill>
              <p:spPr>
                <a:xfrm>
                  <a:off x="11327764" y="5684938"/>
                  <a:ext cx="318240" cy="289080"/>
                </a:xfrm>
                <a:prstGeom prst="rect">
                  <a:avLst/>
                </a:prstGeom>
              </p:spPr>
            </p:pic>
          </mc:Fallback>
        </mc:AlternateContent>
        <mc:AlternateContent xmlns:mc="http://schemas.openxmlformats.org/markup-compatibility/2006">
          <mc:Choice xmlns:p14="http://schemas.microsoft.com/office/powerpoint/2010/main" Requires="p14">
            <p:contentPart p14:bwMode="auto" r:id="rId354">
              <p14:nvContentPartPr>
                <p14:cNvPr id="288" name="Ink 287">
                  <a:extLst>
                    <a:ext uri="{FF2B5EF4-FFF2-40B4-BE49-F238E27FC236}">
                      <a16:creationId xmlns:a16="http://schemas.microsoft.com/office/drawing/2014/main" id="{655B7DFB-3A0C-4E26-A96D-FE9DC74E395B}"/>
                    </a:ext>
                  </a:extLst>
                </p14:cNvPr>
                <p14:cNvContentPartPr/>
                <p14:nvPr/>
              </p14:nvContentPartPr>
              <p14:xfrm>
                <a:off x="11679484" y="5596738"/>
                <a:ext cx="228240" cy="265680"/>
              </p14:xfrm>
            </p:contentPart>
          </mc:Choice>
          <mc:Fallback>
            <p:pic>
              <p:nvPicPr>
                <p:cNvPr id="288" name="Ink 287">
                  <a:extLst>
                    <a:ext uri="{FF2B5EF4-FFF2-40B4-BE49-F238E27FC236}">
                      <a16:creationId xmlns:a16="http://schemas.microsoft.com/office/drawing/2014/main" id="{655B7DFB-3A0C-4E26-A96D-FE9DC74E395B}"/>
                    </a:ext>
                  </a:extLst>
                </p:cNvPr>
                <p:cNvPicPr/>
                <p:nvPr/>
              </p:nvPicPr>
              <p:blipFill>
                <a:blip r:embed="rId355"/>
                <a:stretch>
                  <a:fillRect/>
                </a:stretch>
              </p:blipFill>
              <p:spPr>
                <a:xfrm>
                  <a:off x="11670844" y="5587738"/>
                  <a:ext cx="245880" cy="283320"/>
                </a:xfrm>
                <a:prstGeom prst="rect">
                  <a:avLst/>
                </a:prstGeom>
              </p:spPr>
            </p:pic>
          </mc:Fallback>
        </mc:AlternateContent>
        <mc:AlternateContent xmlns:mc="http://schemas.openxmlformats.org/markup-compatibility/2006">
          <mc:Choice xmlns:p14="http://schemas.microsoft.com/office/powerpoint/2010/main" Requires="p14">
            <p:contentPart p14:bwMode="auto" r:id="rId356">
              <p14:nvContentPartPr>
                <p14:cNvPr id="289" name="Ink 288">
                  <a:extLst>
                    <a:ext uri="{FF2B5EF4-FFF2-40B4-BE49-F238E27FC236}">
                      <a16:creationId xmlns:a16="http://schemas.microsoft.com/office/drawing/2014/main" id="{862EEA7A-25AD-4E03-BB78-2B6CE8D64F3A}"/>
                    </a:ext>
                  </a:extLst>
                </p14:cNvPr>
                <p14:cNvContentPartPr/>
                <p14:nvPr/>
              </p14:nvContentPartPr>
              <p14:xfrm>
                <a:off x="11799004" y="5617258"/>
                <a:ext cx="57960" cy="135720"/>
              </p14:xfrm>
            </p:contentPart>
          </mc:Choice>
          <mc:Fallback>
            <p:pic>
              <p:nvPicPr>
                <p:cNvPr id="289" name="Ink 288">
                  <a:extLst>
                    <a:ext uri="{FF2B5EF4-FFF2-40B4-BE49-F238E27FC236}">
                      <a16:creationId xmlns:a16="http://schemas.microsoft.com/office/drawing/2014/main" id="{862EEA7A-25AD-4E03-BB78-2B6CE8D64F3A}"/>
                    </a:ext>
                  </a:extLst>
                </p:cNvPr>
                <p:cNvPicPr/>
                <p:nvPr/>
              </p:nvPicPr>
              <p:blipFill>
                <a:blip r:embed="rId357"/>
                <a:stretch>
                  <a:fillRect/>
                </a:stretch>
              </p:blipFill>
              <p:spPr>
                <a:xfrm>
                  <a:off x="11790004" y="5608258"/>
                  <a:ext cx="75600" cy="153360"/>
                </a:xfrm>
                <a:prstGeom prst="rect">
                  <a:avLst/>
                </a:prstGeom>
              </p:spPr>
            </p:pic>
          </mc:Fallback>
        </mc:AlternateContent>
        <mc:AlternateContent xmlns:mc="http://schemas.openxmlformats.org/markup-compatibility/2006">
          <mc:Choice xmlns:p14="http://schemas.microsoft.com/office/powerpoint/2010/main" Requires="p14">
            <p:contentPart p14:bwMode="auto" r:id="rId358">
              <p14:nvContentPartPr>
                <p14:cNvPr id="290" name="Ink 289">
                  <a:extLst>
                    <a:ext uri="{FF2B5EF4-FFF2-40B4-BE49-F238E27FC236}">
                      <a16:creationId xmlns:a16="http://schemas.microsoft.com/office/drawing/2014/main" id="{2CEBFC75-E68C-46D8-9157-143E3E9AE42B}"/>
                    </a:ext>
                  </a:extLst>
                </p14:cNvPr>
                <p14:cNvContentPartPr/>
                <p14:nvPr/>
              </p14:nvContentPartPr>
              <p14:xfrm>
                <a:off x="11849404" y="5585938"/>
                <a:ext cx="153000" cy="318960"/>
              </p14:xfrm>
            </p:contentPart>
          </mc:Choice>
          <mc:Fallback>
            <p:pic>
              <p:nvPicPr>
                <p:cNvPr id="290" name="Ink 289">
                  <a:extLst>
                    <a:ext uri="{FF2B5EF4-FFF2-40B4-BE49-F238E27FC236}">
                      <a16:creationId xmlns:a16="http://schemas.microsoft.com/office/drawing/2014/main" id="{2CEBFC75-E68C-46D8-9157-143E3E9AE42B}"/>
                    </a:ext>
                  </a:extLst>
                </p:cNvPr>
                <p:cNvPicPr/>
                <p:nvPr/>
              </p:nvPicPr>
              <p:blipFill>
                <a:blip r:embed="rId359"/>
                <a:stretch>
                  <a:fillRect/>
                </a:stretch>
              </p:blipFill>
              <p:spPr>
                <a:xfrm>
                  <a:off x="11840764" y="5577298"/>
                  <a:ext cx="170640" cy="336600"/>
                </a:xfrm>
                <a:prstGeom prst="rect">
                  <a:avLst/>
                </a:prstGeom>
              </p:spPr>
            </p:pic>
          </mc:Fallback>
        </mc:AlternateContent>
      </p:grpSp>
      <p:grpSp>
        <p:nvGrpSpPr>
          <p:cNvPr id="299" name="Group 298">
            <a:extLst>
              <a:ext uri="{FF2B5EF4-FFF2-40B4-BE49-F238E27FC236}">
                <a16:creationId xmlns:a16="http://schemas.microsoft.com/office/drawing/2014/main" id="{8213418D-B708-41C5-A12B-32F97847088C}"/>
              </a:ext>
            </a:extLst>
          </p:cNvPr>
          <p:cNvGrpSpPr/>
          <p:nvPr/>
        </p:nvGrpSpPr>
        <p:grpSpPr>
          <a:xfrm>
            <a:off x="6161063" y="5882218"/>
            <a:ext cx="1860480" cy="850320"/>
            <a:chOff x="6161063" y="5882218"/>
            <a:chExt cx="1860480" cy="850320"/>
          </a:xfrm>
        </p:grpSpPr>
        <mc:AlternateContent xmlns:mc="http://schemas.openxmlformats.org/markup-compatibility/2006">
          <mc:Choice xmlns:p14="http://schemas.microsoft.com/office/powerpoint/2010/main" Requires="p14">
            <p:contentPart p14:bwMode="auto" r:id="rId360">
              <p14:nvContentPartPr>
                <p14:cNvPr id="245" name="Ink 244">
                  <a:extLst>
                    <a:ext uri="{FF2B5EF4-FFF2-40B4-BE49-F238E27FC236}">
                      <a16:creationId xmlns:a16="http://schemas.microsoft.com/office/drawing/2014/main" id="{C9DE9AA6-D819-4DA6-B46A-132AC63847BF}"/>
                    </a:ext>
                  </a:extLst>
                </p14:cNvPr>
                <p14:cNvContentPartPr/>
                <p14:nvPr/>
              </p14:nvContentPartPr>
              <p14:xfrm>
                <a:off x="6161063" y="6011818"/>
                <a:ext cx="296640" cy="199080"/>
              </p14:xfrm>
            </p:contentPart>
          </mc:Choice>
          <mc:Fallback>
            <p:pic>
              <p:nvPicPr>
                <p:cNvPr id="245" name="Ink 244">
                  <a:extLst>
                    <a:ext uri="{FF2B5EF4-FFF2-40B4-BE49-F238E27FC236}">
                      <a16:creationId xmlns:a16="http://schemas.microsoft.com/office/drawing/2014/main" id="{C9DE9AA6-D819-4DA6-B46A-132AC63847BF}"/>
                    </a:ext>
                  </a:extLst>
                </p:cNvPr>
                <p:cNvPicPr/>
                <p:nvPr/>
              </p:nvPicPr>
              <p:blipFill>
                <a:blip r:embed="rId361"/>
                <a:stretch>
                  <a:fillRect/>
                </a:stretch>
              </p:blipFill>
              <p:spPr>
                <a:xfrm>
                  <a:off x="6152063" y="6003178"/>
                  <a:ext cx="314280" cy="216720"/>
                </a:xfrm>
                <a:prstGeom prst="rect">
                  <a:avLst/>
                </a:prstGeom>
              </p:spPr>
            </p:pic>
          </mc:Fallback>
        </mc:AlternateContent>
        <mc:AlternateContent xmlns:mc="http://schemas.openxmlformats.org/markup-compatibility/2006">
          <mc:Choice xmlns:p14="http://schemas.microsoft.com/office/powerpoint/2010/main" Requires="p14">
            <p:contentPart p14:bwMode="auto" r:id="rId362">
              <p14:nvContentPartPr>
                <p14:cNvPr id="246" name="Ink 245">
                  <a:extLst>
                    <a:ext uri="{FF2B5EF4-FFF2-40B4-BE49-F238E27FC236}">
                      <a16:creationId xmlns:a16="http://schemas.microsoft.com/office/drawing/2014/main" id="{0A9FC307-C890-445D-8AA3-7BA591C1C87E}"/>
                    </a:ext>
                  </a:extLst>
                </p14:cNvPr>
                <p14:cNvContentPartPr/>
                <p14:nvPr/>
              </p14:nvContentPartPr>
              <p14:xfrm>
                <a:off x="6237743" y="5929018"/>
                <a:ext cx="132480" cy="43920"/>
              </p14:xfrm>
            </p:contentPart>
          </mc:Choice>
          <mc:Fallback>
            <p:pic>
              <p:nvPicPr>
                <p:cNvPr id="246" name="Ink 245">
                  <a:extLst>
                    <a:ext uri="{FF2B5EF4-FFF2-40B4-BE49-F238E27FC236}">
                      <a16:creationId xmlns:a16="http://schemas.microsoft.com/office/drawing/2014/main" id="{0A9FC307-C890-445D-8AA3-7BA591C1C87E}"/>
                    </a:ext>
                  </a:extLst>
                </p:cNvPr>
                <p:cNvPicPr/>
                <p:nvPr/>
              </p:nvPicPr>
              <p:blipFill>
                <a:blip r:embed="rId363"/>
                <a:stretch>
                  <a:fillRect/>
                </a:stretch>
              </p:blipFill>
              <p:spPr>
                <a:xfrm>
                  <a:off x="6229103" y="5920018"/>
                  <a:ext cx="150120" cy="61560"/>
                </a:xfrm>
                <a:prstGeom prst="rect">
                  <a:avLst/>
                </a:prstGeom>
              </p:spPr>
            </p:pic>
          </mc:Fallback>
        </mc:AlternateContent>
        <mc:AlternateContent xmlns:mc="http://schemas.openxmlformats.org/markup-compatibility/2006">
          <mc:Choice xmlns:p14="http://schemas.microsoft.com/office/powerpoint/2010/main" Requires="p14">
            <p:contentPart p14:bwMode="auto" r:id="rId364">
              <p14:nvContentPartPr>
                <p14:cNvPr id="247" name="Ink 246">
                  <a:extLst>
                    <a:ext uri="{FF2B5EF4-FFF2-40B4-BE49-F238E27FC236}">
                      <a16:creationId xmlns:a16="http://schemas.microsoft.com/office/drawing/2014/main" id="{D06C697D-4002-43D7-95DF-7615FA032DC2}"/>
                    </a:ext>
                  </a:extLst>
                </p14:cNvPr>
                <p14:cNvContentPartPr/>
                <p14:nvPr/>
              </p14:nvContentPartPr>
              <p14:xfrm>
                <a:off x="6212183" y="5882218"/>
                <a:ext cx="153360" cy="24480"/>
              </p14:xfrm>
            </p:contentPart>
          </mc:Choice>
          <mc:Fallback>
            <p:pic>
              <p:nvPicPr>
                <p:cNvPr id="247" name="Ink 246">
                  <a:extLst>
                    <a:ext uri="{FF2B5EF4-FFF2-40B4-BE49-F238E27FC236}">
                      <a16:creationId xmlns:a16="http://schemas.microsoft.com/office/drawing/2014/main" id="{D06C697D-4002-43D7-95DF-7615FA032DC2}"/>
                    </a:ext>
                  </a:extLst>
                </p:cNvPr>
                <p:cNvPicPr/>
                <p:nvPr/>
              </p:nvPicPr>
              <p:blipFill>
                <a:blip r:embed="rId365"/>
                <a:stretch>
                  <a:fillRect/>
                </a:stretch>
              </p:blipFill>
              <p:spPr>
                <a:xfrm>
                  <a:off x="6203183" y="5873578"/>
                  <a:ext cx="171000" cy="42120"/>
                </a:xfrm>
                <a:prstGeom prst="rect">
                  <a:avLst/>
                </a:prstGeom>
              </p:spPr>
            </p:pic>
          </mc:Fallback>
        </mc:AlternateContent>
        <mc:AlternateContent xmlns:mc="http://schemas.openxmlformats.org/markup-compatibility/2006">
          <mc:Choice xmlns:p14="http://schemas.microsoft.com/office/powerpoint/2010/main" Requires="p14">
            <p:contentPart p14:bwMode="auto" r:id="rId366">
              <p14:nvContentPartPr>
                <p14:cNvPr id="248" name="Ink 247">
                  <a:extLst>
                    <a:ext uri="{FF2B5EF4-FFF2-40B4-BE49-F238E27FC236}">
                      <a16:creationId xmlns:a16="http://schemas.microsoft.com/office/drawing/2014/main" id="{F88652DC-90FB-41B6-8AE1-5DD449863E99}"/>
                    </a:ext>
                  </a:extLst>
                </p14:cNvPr>
                <p14:cNvContentPartPr/>
                <p14:nvPr/>
              </p14:nvContentPartPr>
              <p14:xfrm>
                <a:off x="6529343" y="5951338"/>
                <a:ext cx="266040" cy="257760"/>
              </p14:xfrm>
            </p:contentPart>
          </mc:Choice>
          <mc:Fallback>
            <p:pic>
              <p:nvPicPr>
                <p:cNvPr id="248" name="Ink 247">
                  <a:extLst>
                    <a:ext uri="{FF2B5EF4-FFF2-40B4-BE49-F238E27FC236}">
                      <a16:creationId xmlns:a16="http://schemas.microsoft.com/office/drawing/2014/main" id="{F88652DC-90FB-41B6-8AE1-5DD449863E99}"/>
                    </a:ext>
                  </a:extLst>
                </p:cNvPr>
                <p:cNvPicPr/>
                <p:nvPr/>
              </p:nvPicPr>
              <p:blipFill>
                <a:blip r:embed="rId367"/>
                <a:stretch>
                  <a:fillRect/>
                </a:stretch>
              </p:blipFill>
              <p:spPr>
                <a:xfrm>
                  <a:off x="6520343" y="5942338"/>
                  <a:ext cx="283680" cy="275400"/>
                </a:xfrm>
                <a:prstGeom prst="rect">
                  <a:avLst/>
                </a:prstGeom>
              </p:spPr>
            </p:pic>
          </mc:Fallback>
        </mc:AlternateContent>
        <mc:AlternateContent xmlns:mc="http://schemas.openxmlformats.org/markup-compatibility/2006">
          <mc:Choice xmlns:p14="http://schemas.microsoft.com/office/powerpoint/2010/main" Requires="p14">
            <p:contentPart p14:bwMode="auto" r:id="rId368">
              <p14:nvContentPartPr>
                <p14:cNvPr id="249" name="Ink 248">
                  <a:extLst>
                    <a:ext uri="{FF2B5EF4-FFF2-40B4-BE49-F238E27FC236}">
                      <a16:creationId xmlns:a16="http://schemas.microsoft.com/office/drawing/2014/main" id="{2E50DF4F-39AE-4109-B829-702FDE0B9CF0}"/>
                    </a:ext>
                  </a:extLst>
                </p14:cNvPr>
                <p14:cNvContentPartPr/>
                <p14:nvPr/>
              </p14:nvContentPartPr>
              <p14:xfrm>
                <a:off x="6625823" y="6111538"/>
                <a:ext cx="37800" cy="78840"/>
              </p14:xfrm>
            </p:contentPart>
          </mc:Choice>
          <mc:Fallback>
            <p:pic>
              <p:nvPicPr>
                <p:cNvPr id="249" name="Ink 248">
                  <a:extLst>
                    <a:ext uri="{FF2B5EF4-FFF2-40B4-BE49-F238E27FC236}">
                      <a16:creationId xmlns:a16="http://schemas.microsoft.com/office/drawing/2014/main" id="{2E50DF4F-39AE-4109-B829-702FDE0B9CF0}"/>
                    </a:ext>
                  </a:extLst>
                </p:cNvPr>
                <p:cNvPicPr/>
                <p:nvPr/>
              </p:nvPicPr>
              <p:blipFill>
                <a:blip r:embed="rId369"/>
                <a:stretch>
                  <a:fillRect/>
                </a:stretch>
              </p:blipFill>
              <p:spPr>
                <a:xfrm>
                  <a:off x="6616823" y="6102898"/>
                  <a:ext cx="55440" cy="96480"/>
                </a:xfrm>
                <a:prstGeom prst="rect">
                  <a:avLst/>
                </a:prstGeom>
              </p:spPr>
            </p:pic>
          </mc:Fallback>
        </mc:AlternateContent>
        <mc:AlternateContent xmlns:mc="http://schemas.openxmlformats.org/markup-compatibility/2006">
          <mc:Choice xmlns:p14="http://schemas.microsoft.com/office/powerpoint/2010/main" Requires="p14">
            <p:contentPart p14:bwMode="auto" r:id="rId370">
              <p14:nvContentPartPr>
                <p14:cNvPr id="251" name="Ink 250">
                  <a:extLst>
                    <a:ext uri="{FF2B5EF4-FFF2-40B4-BE49-F238E27FC236}">
                      <a16:creationId xmlns:a16="http://schemas.microsoft.com/office/drawing/2014/main" id="{E31C3C8F-75CC-409E-AA54-A2215853B658}"/>
                    </a:ext>
                  </a:extLst>
                </p14:cNvPr>
                <p14:cNvContentPartPr/>
                <p14:nvPr/>
              </p14:nvContentPartPr>
              <p14:xfrm>
                <a:off x="6820223" y="5939818"/>
                <a:ext cx="278640" cy="271080"/>
              </p14:xfrm>
            </p:contentPart>
          </mc:Choice>
          <mc:Fallback>
            <p:pic>
              <p:nvPicPr>
                <p:cNvPr id="251" name="Ink 250">
                  <a:extLst>
                    <a:ext uri="{FF2B5EF4-FFF2-40B4-BE49-F238E27FC236}">
                      <a16:creationId xmlns:a16="http://schemas.microsoft.com/office/drawing/2014/main" id="{E31C3C8F-75CC-409E-AA54-A2215853B658}"/>
                    </a:ext>
                  </a:extLst>
                </p:cNvPr>
                <p:cNvPicPr/>
                <p:nvPr/>
              </p:nvPicPr>
              <p:blipFill>
                <a:blip r:embed="rId371"/>
                <a:stretch>
                  <a:fillRect/>
                </a:stretch>
              </p:blipFill>
              <p:spPr>
                <a:xfrm>
                  <a:off x="6811223" y="5931178"/>
                  <a:ext cx="296280" cy="288720"/>
                </a:xfrm>
                <a:prstGeom prst="rect">
                  <a:avLst/>
                </a:prstGeom>
              </p:spPr>
            </p:pic>
          </mc:Fallback>
        </mc:AlternateContent>
        <mc:AlternateContent xmlns:mc="http://schemas.openxmlformats.org/markup-compatibility/2006">
          <mc:Choice xmlns:p14="http://schemas.microsoft.com/office/powerpoint/2010/main" Requires="p14">
            <p:contentPart p14:bwMode="auto" r:id="rId372">
              <p14:nvContentPartPr>
                <p14:cNvPr id="252" name="Ink 251">
                  <a:extLst>
                    <a:ext uri="{FF2B5EF4-FFF2-40B4-BE49-F238E27FC236}">
                      <a16:creationId xmlns:a16="http://schemas.microsoft.com/office/drawing/2014/main" id="{84F6E315-E02E-4F00-BAF2-F979BCE03D8C}"/>
                    </a:ext>
                  </a:extLst>
                </p14:cNvPr>
                <p14:cNvContentPartPr/>
                <p14:nvPr/>
              </p14:nvContentPartPr>
              <p14:xfrm>
                <a:off x="6988703" y="6001378"/>
                <a:ext cx="14400" cy="164520"/>
              </p14:xfrm>
            </p:contentPart>
          </mc:Choice>
          <mc:Fallback>
            <p:pic>
              <p:nvPicPr>
                <p:cNvPr id="252" name="Ink 251">
                  <a:extLst>
                    <a:ext uri="{FF2B5EF4-FFF2-40B4-BE49-F238E27FC236}">
                      <a16:creationId xmlns:a16="http://schemas.microsoft.com/office/drawing/2014/main" id="{84F6E315-E02E-4F00-BAF2-F979BCE03D8C}"/>
                    </a:ext>
                  </a:extLst>
                </p:cNvPr>
                <p:cNvPicPr/>
                <p:nvPr/>
              </p:nvPicPr>
              <p:blipFill>
                <a:blip r:embed="rId373"/>
                <a:stretch>
                  <a:fillRect/>
                </a:stretch>
              </p:blipFill>
              <p:spPr>
                <a:xfrm>
                  <a:off x="6980063" y="5992378"/>
                  <a:ext cx="32040" cy="182160"/>
                </a:xfrm>
                <a:prstGeom prst="rect">
                  <a:avLst/>
                </a:prstGeom>
              </p:spPr>
            </p:pic>
          </mc:Fallback>
        </mc:AlternateContent>
        <mc:AlternateContent xmlns:mc="http://schemas.openxmlformats.org/markup-compatibility/2006">
          <mc:Choice xmlns:p14="http://schemas.microsoft.com/office/powerpoint/2010/main" Requires="p14">
            <p:contentPart p14:bwMode="auto" r:id="rId374">
              <p14:nvContentPartPr>
                <p14:cNvPr id="253" name="Ink 252">
                  <a:extLst>
                    <a:ext uri="{FF2B5EF4-FFF2-40B4-BE49-F238E27FC236}">
                      <a16:creationId xmlns:a16="http://schemas.microsoft.com/office/drawing/2014/main" id="{97262F3C-E6F1-45AE-9196-229599B54CAE}"/>
                    </a:ext>
                  </a:extLst>
                </p14:cNvPr>
                <p14:cNvContentPartPr/>
                <p14:nvPr/>
              </p14:nvContentPartPr>
              <p14:xfrm>
                <a:off x="7134143" y="5911738"/>
                <a:ext cx="164520" cy="267480"/>
              </p14:xfrm>
            </p:contentPart>
          </mc:Choice>
          <mc:Fallback>
            <p:pic>
              <p:nvPicPr>
                <p:cNvPr id="253" name="Ink 252">
                  <a:extLst>
                    <a:ext uri="{FF2B5EF4-FFF2-40B4-BE49-F238E27FC236}">
                      <a16:creationId xmlns:a16="http://schemas.microsoft.com/office/drawing/2014/main" id="{97262F3C-E6F1-45AE-9196-229599B54CAE}"/>
                    </a:ext>
                  </a:extLst>
                </p:cNvPr>
                <p:cNvPicPr/>
                <p:nvPr/>
              </p:nvPicPr>
              <p:blipFill>
                <a:blip r:embed="rId375"/>
                <a:stretch>
                  <a:fillRect/>
                </a:stretch>
              </p:blipFill>
              <p:spPr>
                <a:xfrm>
                  <a:off x="7125503" y="5903098"/>
                  <a:ext cx="182160" cy="285120"/>
                </a:xfrm>
                <a:prstGeom prst="rect">
                  <a:avLst/>
                </a:prstGeom>
              </p:spPr>
            </p:pic>
          </mc:Fallback>
        </mc:AlternateContent>
        <mc:AlternateContent xmlns:mc="http://schemas.openxmlformats.org/markup-compatibility/2006">
          <mc:Choice xmlns:p14="http://schemas.microsoft.com/office/powerpoint/2010/main" Requires="p14">
            <p:contentPart p14:bwMode="auto" r:id="rId376">
              <p14:nvContentPartPr>
                <p14:cNvPr id="258" name="Ink 257">
                  <a:extLst>
                    <a:ext uri="{FF2B5EF4-FFF2-40B4-BE49-F238E27FC236}">
                      <a16:creationId xmlns:a16="http://schemas.microsoft.com/office/drawing/2014/main" id="{0865C20B-A09A-4F04-AE51-F62DAB788CD9}"/>
                    </a:ext>
                  </a:extLst>
                </p14:cNvPr>
                <p14:cNvContentPartPr/>
                <p14:nvPr/>
              </p14:nvContentPartPr>
              <p14:xfrm>
                <a:off x="7306943" y="5957098"/>
                <a:ext cx="338760" cy="256680"/>
              </p14:xfrm>
            </p:contentPart>
          </mc:Choice>
          <mc:Fallback>
            <p:pic>
              <p:nvPicPr>
                <p:cNvPr id="258" name="Ink 257">
                  <a:extLst>
                    <a:ext uri="{FF2B5EF4-FFF2-40B4-BE49-F238E27FC236}">
                      <a16:creationId xmlns:a16="http://schemas.microsoft.com/office/drawing/2014/main" id="{0865C20B-A09A-4F04-AE51-F62DAB788CD9}"/>
                    </a:ext>
                  </a:extLst>
                </p:cNvPr>
                <p:cNvPicPr/>
                <p:nvPr/>
              </p:nvPicPr>
              <p:blipFill>
                <a:blip r:embed="rId377"/>
                <a:stretch>
                  <a:fillRect/>
                </a:stretch>
              </p:blipFill>
              <p:spPr>
                <a:xfrm>
                  <a:off x="7297943" y="5948458"/>
                  <a:ext cx="356400" cy="274320"/>
                </a:xfrm>
                <a:prstGeom prst="rect">
                  <a:avLst/>
                </a:prstGeom>
              </p:spPr>
            </p:pic>
          </mc:Fallback>
        </mc:AlternateContent>
        <mc:AlternateContent xmlns:mc="http://schemas.openxmlformats.org/markup-compatibility/2006">
          <mc:Choice xmlns:p14="http://schemas.microsoft.com/office/powerpoint/2010/main" Requires="p14">
            <p:contentPart p14:bwMode="auto" r:id="rId378">
              <p14:nvContentPartPr>
                <p14:cNvPr id="259" name="Ink 258">
                  <a:extLst>
                    <a:ext uri="{FF2B5EF4-FFF2-40B4-BE49-F238E27FC236}">
                      <a16:creationId xmlns:a16="http://schemas.microsoft.com/office/drawing/2014/main" id="{D409C891-5E88-4B38-A265-5452543BCFCB}"/>
                    </a:ext>
                  </a:extLst>
                </p14:cNvPr>
                <p14:cNvContentPartPr/>
                <p14:nvPr/>
              </p14:nvContentPartPr>
              <p14:xfrm>
                <a:off x="7445903" y="6072658"/>
                <a:ext cx="9720" cy="117720"/>
              </p14:xfrm>
            </p:contentPart>
          </mc:Choice>
          <mc:Fallback>
            <p:pic>
              <p:nvPicPr>
                <p:cNvPr id="259" name="Ink 258">
                  <a:extLst>
                    <a:ext uri="{FF2B5EF4-FFF2-40B4-BE49-F238E27FC236}">
                      <a16:creationId xmlns:a16="http://schemas.microsoft.com/office/drawing/2014/main" id="{D409C891-5E88-4B38-A265-5452543BCFCB}"/>
                    </a:ext>
                  </a:extLst>
                </p:cNvPr>
                <p:cNvPicPr/>
                <p:nvPr/>
              </p:nvPicPr>
              <p:blipFill>
                <a:blip r:embed="rId379"/>
                <a:stretch>
                  <a:fillRect/>
                </a:stretch>
              </p:blipFill>
              <p:spPr>
                <a:xfrm>
                  <a:off x="7437263" y="6064018"/>
                  <a:ext cx="27360" cy="135360"/>
                </a:xfrm>
                <a:prstGeom prst="rect">
                  <a:avLst/>
                </a:prstGeom>
              </p:spPr>
            </p:pic>
          </mc:Fallback>
        </mc:AlternateContent>
        <mc:AlternateContent xmlns:mc="http://schemas.openxmlformats.org/markup-compatibility/2006">
          <mc:Choice xmlns:p14="http://schemas.microsoft.com/office/powerpoint/2010/main" Requires="p14">
            <p:contentPart p14:bwMode="auto" r:id="rId380">
              <p14:nvContentPartPr>
                <p14:cNvPr id="260" name="Ink 259">
                  <a:extLst>
                    <a:ext uri="{FF2B5EF4-FFF2-40B4-BE49-F238E27FC236}">
                      <a16:creationId xmlns:a16="http://schemas.microsoft.com/office/drawing/2014/main" id="{06BE0410-6281-4774-866F-7785FB6ADA9C}"/>
                    </a:ext>
                  </a:extLst>
                </p14:cNvPr>
                <p14:cNvContentPartPr/>
                <p14:nvPr/>
              </p14:nvContentPartPr>
              <p14:xfrm>
                <a:off x="7534103" y="6210178"/>
                <a:ext cx="36720" cy="102960"/>
              </p14:xfrm>
            </p:contentPart>
          </mc:Choice>
          <mc:Fallback>
            <p:pic>
              <p:nvPicPr>
                <p:cNvPr id="260" name="Ink 259">
                  <a:extLst>
                    <a:ext uri="{FF2B5EF4-FFF2-40B4-BE49-F238E27FC236}">
                      <a16:creationId xmlns:a16="http://schemas.microsoft.com/office/drawing/2014/main" id="{06BE0410-6281-4774-866F-7785FB6ADA9C}"/>
                    </a:ext>
                  </a:extLst>
                </p:cNvPr>
                <p:cNvPicPr/>
                <p:nvPr/>
              </p:nvPicPr>
              <p:blipFill>
                <a:blip r:embed="rId381"/>
                <a:stretch>
                  <a:fillRect/>
                </a:stretch>
              </p:blipFill>
              <p:spPr>
                <a:xfrm>
                  <a:off x="7525463" y="6201538"/>
                  <a:ext cx="54360" cy="120600"/>
                </a:xfrm>
                <a:prstGeom prst="rect">
                  <a:avLst/>
                </a:prstGeom>
              </p:spPr>
            </p:pic>
          </mc:Fallback>
        </mc:AlternateContent>
        <mc:AlternateContent xmlns:mc="http://schemas.openxmlformats.org/markup-compatibility/2006">
          <mc:Choice xmlns:p14="http://schemas.microsoft.com/office/powerpoint/2010/main" Requires="p14">
            <p:contentPart p14:bwMode="auto" r:id="rId382">
              <p14:nvContentPartPr>
                <p14:cNvPr id="262" name="Ink 261">
                  <a:extLst>
                    <a:ext uri="{FF2B5EF4-FFF2-40B4-BE49-F238E27FC236}">
                      <a16:creationId xmlns:a16="http://schemas.microsoft.com/office/drawing/2014/main" id="{459AC5CC-5086-44FE-9CA3-73C31F026A80}"/>
                    </a:ext>
                  </a:extLst>
                </p14:cNvPr>
                <p14:cNvContentPartPr/>
                <p14:nvPr/>
              </p14:nvContentPartPr>
              <p14:xfrm>
                <a:off x="7772063" y="5895898"/>
                <a:ext cx="249480" cy="296640"/>
              </p14:xfrm>
            </p:contentPart>
          </mc:Choice>
          <mc:Fallback>
            <p:pic>
              <p:nvPicPr>
                <p:cNvPr id="262" name="Ink 261">
                  <a:extLst>
                    <a:ext uri="{FF2B5EF4-FFF2-40B4-BE49-F238E27FC236}">
                      <a16:creationId xmlns:a16="http://schemas.microsoft.com/office/drawing/2014/main" id="{459AC5CC-5086-44FE-9CA3-73C31F026A80}"/>
                    </a:ext>
                  </a:extLst>
                </p:cNvPr>
                <p:cNvPicPr/>
                <p:nvPr/>
              </p:nvPicPr>
              <p:blipFill>
                <a:blip r:embed="rId383"/>
                <a:stretch>
                  <a:fillRect/>
                </a:stretch>
              </p:blipFill>
              <p:spPr>
                <a:xfrm>
                  <a:off x="7763423" y="5886898"/>
                  <a:ext cx="267120" cy="314280"/>
                </a:xfrm>
                <a:prstGeom prst="rect">
                  <a:avLst/>
                </a:prstGeom>
              </p:spPr>
            </p:pic>
          </mc:Fallback>
        </mc:AlternateContent>
        <mc:AlternateContent xmlns:mc="http://schemas.openxmlformats.org/markup-compatibility/2006">
          <mc:Choice xmlns:p14="http://schemas.microsoft.com/office/powerpoint/2010/main" Requires="p14">
            <p:contentPart p14:bwMode="auto" r:id="rId384">
              <p14:nvContentPartPr>
                <p14:cNvPr id="292" name="Ink 291">
                  <a:extLst>
                    <a:ext uri="{FF2B5EF4-FFF2-40B4-BE49-F238E27FC236}">
                      <a16:creationId xmlns:a16="http://schemas.microsoft.com/office/drawing/2014/main" id="{19E04165-7625-4297-8D89-6DF7EE0D184F}"/>
                    </a:ext>
                  </a:extLst>
                </p14:cNvPr>
                <p14:cNvContentPartPr/>
                <p14:nvPr/>
              </p14:nvContentPartPr>
              <p14:xfrm>
                <a:off x="6272644" y="6331498"/>
                <a:ext cx="367560" cy="316440"/>
              </p14:xfrm>
            </p:contentPart>
          </mc:Choice>
          <mc:Fallback>
            <p:pic>
              <p:nvPicPr>
                <p:cNvPr id="292" name="Ink 291">
                  <a:extLst>
                    <a:ext uri="{FF2B5EF4-FFF2-40B4-BE49-F238E27FC236}">
                      <a16:creationId xmlns:a16="http://schemas.microsoft.com/office/drawing/2014/main" id="{19E04165-7625-4297-8D89-6DF7EE0D184F}"/>
                    </a:ext>
                  </a:extLst>
                </p:cNvPr>
                <p:cNvPicPr/>
                <p:nvPr/>
              </p:nvPicPr>
              <p:blipFill>
                <a:blip r:embed="rId385"/>
                <a:stretch>
                  <a:fillRect/>
                </a:stretch>
              </p:blipFill>
              <p:spPr>
                <a:xfrm>
                  <a:off x="6264004" y="6322858"/>
                  <a:ext cx="385200" cy="334080"/>
                </a:xfrm>
                <a:prstGeom prst="rect">
                  <a:avLst/>
                </a:prstGeom>
              </p:spPr>
            </p:pic>
          </mc:Fallback>
        </mc:AlternateContent>
        <mc:AlternateContent xmlns:mc="http://schemas.openxmlformats.org/markup-compatibility/2006">
          <mc:Choice xmlns:p14="http://schemas.microsoft.com/office/powerpoint/2010/main" Requires="p14">
            <p:contentPart p14:bwMode="auto" r:id="rId386">
              <p14:nvContentPartPr>
                <p14:cNvPr id="294" name="Ink 293">
                  <a:extLst>
                    <a:ext uri="{FF2B5EF4-FFF2-40B4-BE49-F238E27FC236}">
                      <a16:creationId xmlns:a16="http://schemas.microsoft.com/office/drawing/2014/main" id="{8AA0768A-4913-4FD9-B0DB-000E4C534317}"/>
                    </a:ext>
                  </a:extLst>
                </p14:cNvPr>
                <p14:cNvContentPartPr/>
                <p14:nvPr/>
              </p14:nvContentPartPr>
              <p14:xfrm>
                <a:off x="6450844" y="6620938"/>
                <a:ext cx="39240" cy="111600"/>
              </p14:xfrm>
            </p:contentPart>
          </mc:Choice>
          <mc:Fallback>
            <p:pic>
              <p:nvPicPr>
                <p:cNvPr id="294" name="Ink 293">
                  <a:extLst>
                    <a:ext uri="{FF2B5EF4-FFF2-40B4-BE49-F238E27FC236}">
                      <a16:creationId xmlns:a16="http://schemas.microsoft.com/office/drawing/2014/main" id="{8AA0768A-4913-4FD9-B0DB-000E4C534317}"/>
                    </a:ext>
                  </a:extLst>
                </p:cNvPr>
                <p:cNvPicPr/>
                <p:nvPr/>
              </p:nvPicPr>
              <p:blipFill>
                <a:blip r:embed="rId387"/>
                <a:stretch>
                  <a:fillRect/>
                </a:stretch>
              </p:blipFill>
              <p:spPr>
                <a:xfrm>
                  <a:off x="6441844" y="6611938"/>
                  <a:ext cx="56880" cy="129240"/>
                </a:xfrm>
                <a:prstGeom prst="rect">
                  <a:avLst/>
                </a:prstGeom>
              </p:spPr>
            </p:pic>
          </mc:Fallback>
        </mc:AlternateContent>
        <mc:AlternateContent xmlns:mc="http://schemas.openxmlformats.org/markup-compatibility/2006">
          <mc:Choice xmlns:p14="http://schemas.microsoft.com/office/powerpoint/2010/main" Requires="p14">
            <p:contentPart p14:bwMode="auto" r:id="rId388">
              <p14:nvContentPartPr>
                <p14:cNvPr id="295" name="Ink 294">
                  <a:extLst>
                    <a:ext uri="{FF2B5EF4-FFF2-40B4-BE49-F238E27FC236}">
                      <a16:creationId xmlns:a16="http://schemas.microsoft.com/office/drawing/2014/main" id="{75E0CC41-C528-48F4-B210-DAE7021F9B93}"/>
                    </a:ext>
                  </a:extLst>
                </p14:cNvPr>
                <p14:cNvContentPartPr/>
                <p14:nvPr/>
              </p14:nvContentPartPr>
              <p14:xfrm>
                <a:off x="6628324" y="6360298"/>
                <a:ext cx="264960" cy="249840"/>
              </p14:xfrm>
            </p:contentPart>
          </mc:Choice>
          <mc:Fallback>
            <p:pic>
              <p:nvPicPr>
                <p:cNvPr id="295" name="Ink 294">
                  <a:extLst>
                    <a:ext uri="{FF2B5EF4-FFF2-40B4-BE49-F238E27FC236}">
                      <a16:creationId xmlns:a16="http://schemas.microsoft.com/office/drawing/2014/main" id="{75E0CC41-C528-48F4-B210-DAE7021F9B93}"/>
                    </a:ext>
                  </a:extLst>
                </p:cNvPr>
                <p:cNvPicPr/>
                <p:nvPr/>
              </p:nvPicPr>
              <p:blipFill>
                <a:blip r:embed="rId389"/>
                <a:stretch>
                  <a:fillRect/>
                </a:stretch>
              </p:blipFill>
              <p:spPr>
                <a:xfrm>
                  <a:off x="6619324" y="6351298"/>
                  <a:ext cx="282600" cy="267480"/>
                </a:xfrm>
                <a:prstGeom prst="rect">
                  <a:avLst/>
                </a:prstGeom>
              </p:spPr>
            </p:pic>
          </mc:Fallback>
        </mc:AlternateContent>
        <mc:AlternateContent xmlns:mc="http://schemas.openxmlformats.org/markup-compatibility/2006">
          <mc:Choice xmlns:p14="http://schemas.microsoft.com/office/powerpoint/2010/main" Requires="p14">
            <p:contentPart p14:bwMode="auto" r:id="rId390">
              <p14:nvContentPartPr>
                <p14:cNvPr id="296" name="Ink 295">
                  <a:extLst>
                    <a:ext uri="{FF2B5EF4-FFF2-40B4-BE49-F238E27FC236}">
                      <a16:creationId xmlns:a16="http://schemas.microsoft.com/office/drawing/2014/main" id="{10116FDD-B08A-4AE3-A2F4-09912D4BAF48}"/>
                    </a:ext>
                  </a:extLst>
                </p14:cNvPr>
                <p14:cNvContentPartPr/>
                <p14:nvPr/>
              </p14:nvContentPartPr>
              <p14:xfrm>
                <a:off x="6751084" y="6472978"/>
                <a:ext cx="88200" cy="105480"/>
              </p14:xfrm>
            </p:contentPart>
          </mc:Choice>
          <mc:Fallback>
            <p:pic>
              <p:nvPicPr>
                <p:cNvPr id="296" name="Ink 295">
                  <a:extLst>
                    <a:ext uri="{FF2B5EF4-FFF2-40B4-BE49-F238E27FC236}">
                      <a16:creationId xmlns:a16="http://schemas.microsoft.com/office/drawing/2014/main" id="{10116FDD-B08A-4AE3-A2F4-09912D4BAF48}"/>
                    </a:ext>
                  </a:extLst>
                </p:cNvPr>
                <p:cNvPicPr/>
                <p:nvPr/>
              </p:nvPicPr>
              <p:blipFill>
                <a:blip r:embed="rId391"/>
                <a:stretch>
                  <a:fillRect/>
                </a:stretch>
              </p:blipFill>
              <p:spPr>
                <a:xfrm>
                  <a:off x="6742084" y="6464338"/>
                  <a:ext cx="105840" cy="123120"/>
                </a:xfrm>
                <a:prstGeom prst="rect">
                  <a:avLst/>
                </a:prstGeom>
              </p:spPr>
            </p:pic>
          </mc:Fallback>
        </mc:AlternateContent>
        <mc:AlternateContent xmlns:mc="http://schemas.openxmlformats.org/markup-compatibility/2006">
          <mc:Choice xmlns:p14="http://schemas.microsoft.com/office/powerpoint/2010/main" Requires="p14">
            <p:contentPart p14:bwMode="auto" r:id="rId392">
              <p14:nvContentPartPr>
                <p14:cNvPr id="297" name="Ink 296">
                  <a:extLst>
                    <a:ext uri="{FF2B5EF4-FFF2-40B4-BE49-F238E27FC236}">
                      <a16:creationId xmlns:a16="http://schemas.microsoft.com/office/drawing/2014/main" id="{0E6A1667-F18E-4D97-91D8-6228495AEC69}"/>
                    </a:ext>
                  </a:extLst>
                </p14:cNvPr>
                <p14:cNvContentPartPr/>
                <p14:nvPr/>
              </p14:nvContentPartPr>
              <p14:xfrm>
                <a:off x="7007404" y="6283978"/>
                <a:ext cx="153360" cy="291960"/>
              </p14:xfrm>
            </p:contentPart>
          </mc:Choice>
          <mc:Fallback>
            <p:pic>
              <p:nvPicPr>
                <p:cNvPr id="297" name="Ink 296">
                  <a:extLst>
                    <a:ext uri="{FF2B5EF4-FFF2-40B4-BE49-F238E27FC236}">
                      <a16:creationId xmlns:a16="http://schemas.microsoft.com/office/drawing/2014/main" id="{0E6A1667-F18E-4D97-91D8-6228495AEC69}"/>
                    </a:ext>
                  </a:extLst>
                </p:cNvPr>
                <p:cNvPicPr/>
                <p:nvPr/>
              </p:nvPicPr>
              <p:blipFill>
                <a:blip r:embed="rId393"/>
                <a:stretch>
                  <a:fillRect/>
                </a:stretch>
              </p:blipFill>
              <p:spPr>
                <a:xfrm>
                  <a:off x="6998764" y="6275338"/>
                  <a:ext cx="171000" cy="309600"/>
                </a:xfrm>
                <a:prstGeom prst="rect">
                  <a:avLst/>
                </a:prstGeom>
              </p:spPr>
            </p:pic>
          </mc:Fallback>
        </mc:AlternateContent>
        <mc:AlternateContent xmlns:mc="http://schemas.openxmlformats.org/markup-compatibility/2006">
          <mc:Choice xmlns:p14="http://schemas.microsoft.com/office/powerpoint/2010/main" Requires="p14">
            <p:contentPart p14:bwMode="auto" r:id="rId394">
              <p14:nvContentPartPr>
                <p14:cNvPr id="298" name="Ink 297">
                  <a:extLst>
                    <a:ext uri="{FF2B5EF4-FFF2-40B4-BE49-F238E27FC236}">
                      <a16:creationId xmlns:a16="http://schemas.microsoft.com/office/drawing/2014/main" id="{2116F6D2-6843-4911-8D39-650DF1F84206}"/>
                    </a:ext>
                  </a:extLst>
                </p14:cNvPr>
                <p14:cNvContentPartPr/>
                <p14:nvPr/>
              </p14:nvContentPartPr>
              <p14:xfrm>
                <a:off x="7230964" y="6543178"/>
                <a:ext cx="56520" cy="73080"/>
              </p14:xfrm>
            </p:contentPart>
          </mc:Choice>
          <mc:Fallback>
            <p:pic>
              <p:nvPicPr>
                <p:cNvPr id="298" name="Ink 297">
                  <a:extLst>
                    <a:ext uri="{FF2B5EF4-FFF2-40B4-BE49-F238E27FC236}">
                      <a16:creationId xmlns:a16="http://schemas.microsoft.com/office/drawing/2014/main" id="{2116F6D2-6843-4911-8D39-650DF1F84206}"/>
                    </a:ext>
                  </a:extLst>
                </p:cNvPr>
                <p:cNvPicPr/>
                <p:nvPr/>
              </p:nvPicPr>
              <p:blipFill>
                <a:blip r:embed="rId395"/>
                <a:stretch>
                  <a:fillRect/>
                </a:stretch>
              </p:blipFill>
              <p:spPr>
                <a:xfrm>
                  <a:off x="7222324" y="6534178"/>
                  <a:ext cx="74160" cy="90720"/>
                </a:xfrm>
                <a:prstGeom prst="rect">
                  <a:avLst/>
                </a:prstGeom>
              </p:spPr>
            </p:pic>
          </mc:Fallback>
        </mc:AlternateContent>
      </p:grpSp>
    </p:spTree>
    <p:extLst>
      <p:ext uri="{BB962C8B-B14F-4D97-AF65-F5344CB8AC3E}">
        <p14:creationId xmlns:p14="http://schemas.microsoft.com/office/powerpoint/2010/main" val="846909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1EED2-CED5-4B95-917D-5FEB25ACD34E}"/>
              </a:ext>
            </a:extLst>
          </p:cNvPr>
          <p:cNvSpPr>
            <a:spLocks noGrp="1"/>
          </p:cNvSpPr>
          <p:nvPr>
            <p:ph type="title"/>
          </p:nvPr>
        </p:nvSpPr>
        <p:spPr/>
        <p:txBody>
          <a:bodyPr/>
          <a:lstStyle/>
          <a:p>
            <a:r>
              <a:rPr kumimoji="1" lang="ja-JP" altLang="en-US" dirty="0"/>
              <a:t>ジャワ語ごスンダ語の紹介</a:t>
            </a:r>
          </a:p>
        </p:txBody>
      </p:sp>
      <p:sp>
        <p:nvSpPr>
          <p:cNvPr id="3" name="Content Placeholder 2">
            <a:extLst>
              <a:ext uri="{FF2B5EF4-FFF2-40B4-BE49-F238E27FC236}">
                <a16:creationId xmlns:a16="http://schemas.microsoft.com/office/drawing/2014/main" id="{BF25BFD9-9A72-4B2A-919F-03B707E187D8}"/>
              </a:ext>
            </a:extLst>
          </p:cNvPr>
          <p:cNvSpPr>
            <a:spLocks noGrp="1"/>
          </p:cNvSpPr>
          <p:nvPr>
            <p:ph idx="1"/>
          </p:nvPr>
        </p:nvSpPr>
        <p:spPr>
          <a:xfrm>
            <a:off x="838200" y="1825625"/>
            <a:ext cx="4948238" cy="4351338"/>
          </a:xfrm>
        </p:spPr>
        <p:txBody>
          <a:bodyPr/>
          <a:lstStyle/>
          <a:p>
            <a:r>
              <a:rPr kumimoji="1" lang="ja-JP" altLang="en-US" dirty="0"/>
              <a:t>ジャワ語</a:t>
            </a:r>
            <a:endParaRPr kumimoji="1" lang="en-US" altLang="ja-JP" dirty="0"/>
          </a:p>
          <a:p>
            <a:pPr marL="0" indent="0">
              <a:buNone/>
            </a:pPr>
            <a:r>
              <a:rPr kumimoji="1" lang="en-US" altLang="ja-JP" dirty="0">
                <a:hlinkClick r:id="rId2"/>
              </a:rPr>
              <a:t>https://www.youtube.com/watch?v=taWRuWfLWHg</a:t>
            </a:r>
            <a:endParaRPr kumimoji="1" lang="en-US" altLang="ja-JP" dirty="0"/>
          </a:p>
          <a:p>
            <a:pPr marL="0" indent="0">
              <a:buNone/>
            </a:pPr>
            <a:endParaRPr lang="en-US" altLang="ja-JP" dirty="0"/>
          </a:p>
          <a:p>
            <a:pPr marL="0" indent="0">
              <a:buNone/>
            </a:pPr>
            <a:r>
              <a:rPr lang="en-US" altLang="ja-JP" dirty="0">
                <a:hlinkClick r:id="rId3"/>
              </a:rPr>
              <a:t>https://www.youtube.com/watch?v=Lp_py0thA8k</a:t>
            </a:r>
            <a:r>
              <a:rPr lang="ja-JP" altLang="en-US" dirty="0"/>
              <a:t>　</a:t>
            </a:r>
            <a:endParaRPr lang="en-US" altLang="ja-JP" dirty="0"/>
          </a:p>
          <a:p>
            <a:pPr marL="0" indent="0">
              <a:buNone/>
            </a:pPr>
            <a:endParaRPr kumimoji="1" lang="ja-JP" altLang="en-US" dirty="0"/>
          </a:p>
        </p:txBody>
      </p:sp>
      <p:sp>
        <p:nvSpPr>
          <p:cNvPr id="4" name="Content Placeholder 2">
            <a:extLst>
              <a:ext uri="{FF2B5EF4-FFF2-40B4-BE49-F238E27FC236}">
                <a16:creationId xmlns:a16="http://schemas.microsoft.com/office/drawing/2014/main" id="{6273E15F-9E46-4DEA-885D-19D9394508DA}"/>
              </a:ext>
            </a:extLst>
          </p:cNvPr>
          <p:cNvSpPr txBox="1">
            <a:spLocks/>
          </p:cNvSpPr>
          <p:nvPr/>
        </p:nvSpPr>
        <p:spPr>
          <a:xfrm>
            <a:off x="6405564" y="1825625"/>
            <a:ext cx="4948238"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dirty="0"/>
              <a:t>スンダ語</a:t>
            </a:r>
            <a:endParaRPr lang="en-US" altLang="ja-JP" dirty="0"/>
          </a:p>
          <a:p>
            <a:pPr marL="0" indent="0">
              <a:buNone/>
            </a:pPr>
            <a:r>
              <a:rPr lang="en-US" altLang="ja-JP" dirty="0">
                <a:hlinkClick r:id="rId4"/>
              </a:rPr>
              <a:t>https://www.youtube.com/watch?v=PyzjmheU_Tk</a:t>
            </a:r>
            <a:endParaRPr lang="en-US" altLang="ja-JP" dirty="0"/>
          </a:p>
          <a:p>
            <a:pPr marL="0" indent="0">
              <a:buNone/>
            </a:pPr>
            <a:endParaRPr lang="en-US" altLang="ja-JP" dirty="0"/>
          </a:p>
          <a:p>
            <a:pPr marL="0" indent="0">
              <a:buNone/>
            </a:pPr>
            <a:r>
              <a:rPr lang="en-US" altLang="ja-JP" dirty="0">
                <a:hlinkClick r:id="rId5"/>
              </a:rPr>
              <a:t>https://www.youtube.com/watch?v=Ynll5_9Kxp0</a:t>
            </a:r>
            <a:r>
              <a:rPr lang="ja-JP" altLang="en-US" dirty="0"/>
              <a:t>　</a:t>
            </a:r>
            <a:endParaRPr lang="en-US" altLang="ja-JP" dirty="0"/>
          </a:p>
          <a:p>
            <a:pPr marL="0" indent="0">
              <a:buNone/>
            </a:pPr>
            <a:endParaRPr lang="en-US" altLang="ja-JP" dirty="0"/>
          </a:p>
          <a:p>
            <a:pPr marL="0" indent="0">
              <a:buNone/>
            </a:pPr>
            <a:endParaRPr lang="en-US" altLang="ja-JP" dirty="0"/>
          </a:p>
          <a:p>
            <a:pPr marL="0" indent="0">
              <a:buFont typeface="Arial" panose="020B0604020202020204" pitchFamily="34" charset="0"/>
              <a:buNone/>
            </a:pPr>
            <a:endParaRPr lang="ja-JP" altLang="en-US" dirty="0"/>
          </a:p>
        </p:txBody>
      </p:sp>
    </p:spTree>
    <p:extLst>
      <p:ext uri="{BB962C8B-B14F-4D97-AF65-F5344CB8AC3E}">
        <p14:creationId xmlns:p14="http://schemas.microsoft.com/office/powerpoint/2010/main" val="26107973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33A4F-3CAF-4C3D-AE76-850369F47563}"/>
              </a:ext>
            </a:extLst>
          </p:cNvPr>
          <p:cNvSpPr>
            <a:spLocks noGrp="1"/>
          </p:cNvSpPr>
          <p:nvPr>
            <p:ph type="title"/>
          </p:nvPr>
        </p:nvSpPr>
        <p:spPr>
          <a:xfrm>
            <a:off x="838200" y="2766218"/>
            <a:ext cx="10515600" cy="1325563"/>
          </a:xfrm>
        </p:spPr>
        <p:txBody>
          <a:bodyPr/>
          <a:lstStyle/>
          <a:p>
            <a:r>
              <a:rPr kumimoji="1" lang="en-US" altLang="ja-JP" dirty="0" err="1"/>
              <a:t>Sampai</a:t>
            </a:r>
            <a:r>
              <a:rPr kumimoji="1" lang="en-US" altLang="ja-JP" dirty="0"/>
              <a:t> </a:t>
            </a:r>
            <a:r>
              <a:rPr kumimoji="1" lang="en-US" altLang="ja-JP" dirty="0" err="1"/>
              <a:t>Bertemu</a:t>
            </a:r>
            <a:r>
              <a:rPr kumimoji="1" lang="en-US" altLang="ja-JP" dirty="0"/>
              <a:t> lagi. </a:t>
            </a:r>
            <a:br>
              <a:rPr kumimoji="1" lang="en-US" altLang="ja-JP" dirty="0"/>
            </a:br>
            <a:r>
              <a:rPr kumimoji="1" lang="ja-JP" altLang="en-US" dirty="0"/>
              <a:t>また会いましょう！</a:t>
            </a:r>
          </a:p>
        </p:txBody>
      </p:sp>
    </p:spTree>
    <p:extLst>
      <p:ext uri="{BB962C8B-B14F-4D97-AF65-F5344CB8AC3E}">
        <p14:creationId xmlns:p14="http://schemas.microsoft.com/office/powerpoint/2010/main" val="3660774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5C23C-6F81-42ED-938B-FAD12556FA6A}"/>
              </a:ext>
            </a:extLst>
          </p:cNvPr>
          <p:cNvSpPr>
            <a:spLocks noGrp="1"/>
          </p:cNvSpPr>
          <p:nvPr>
            <p:ph type="title"/>
          </p:nvPr>
        </p:nvSpPr>
        <p:spPr>
          <a:xfrm>
            <a:off x="838199" y="365125"/>
            <a:ext cx="11091863" cy="1325563"/>
          </a:xfrm>
        </p:spPr>
        <p:txBody>
          <a:bodyPr>
            <a:normAutofit/>
          </a:bodyPr>
          <a:lstStyle/>
          <a:p>
            <a:r>
              <a:rPr kumimoji="1" lang="ja-JP" altLang="en-US" sz="3600" b="1" dirty="0"/>
              <a:t>インドネシア：</a:t>
            </a:r>
            <a:br>
              <a:rPr kumimoji="1" lang="en-US" altLang="ja-JP" sz="3600" b="1" dirty="0"/>
            </a:br>
            <a:r>
              <a:rPr kumimoji="1" lang="ja-JP" altLang="en-US" sz="3600" b="1" dirty="0"/>
              <a:t>多民族国家（</a:t>
            </a:r>
            <a:r>
              <a:rPr kumimoji="1" lang="en-US" altLang="ja-JP" sz="3600" b="1" dirty="0"/>
              <a:t>1340</a:t>
            </a:r>
            <a:r>
              <a:rPr kumimoji="1" lang="ja-JP" altLang="en-US" sz="3600" b="1" dirty="0"/>
              <a:t>民族集団、</a:t>
            </a:r>
            <a:r>
              <a:rPr kumimoji="1" lang="en-US" altLang="ja-JP" sz="3600" b="1" dirty="0"/>
              <a:t>718</a:t>
            </a:r>
            <a:r>
              <a:rPr lang="ja-JP" altLang="en-US" sz="3600" b="1" dirty="0"/>
              <a:t>の言語</a:t>
            </a:r>
            <a:r>
              <a:rPr kumimoji="1" lang="ja-JP" altLang="en-US" sz="3600" b="1" dirty="0"/>
              <a:t>）</a:t>
            </a:r>
          </a:p>
        </p:txBody>
      </p:sp>
      <p:pic>
        <p:nvPicPr>
          <p:cNvPr id="1026" name="Picture 2">
            <a:extLst>
              <a:ext uri="{FF2B5EF4-FFF2-40B4-BE49-F238E27FC236}">
                <a16:creationId xmlns:a16="http://schemas.microsoft.com/office/drawing/2014/main" id="{7057FA19-985C-4E3C-8871-E9E5032808C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1938" y="1588617"/>
            <a:ext cx="11668124" cy="49042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3263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2258325D-3BF9-492A-8108-EF13CA67997C}"/>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b="9881"/>
          <a:stretch/>
        </p:blipFill>
        <p:spPr bwMode="auto">
          <a:xfrm>
            <a:off x="2392404" y="276223"/>
            <a:ext cx="7912517" cy="413861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00758C73-133A-4F83-A516-D47965599199}"/>
              </a:ext>
            </a:extLst>
          </p:cNvPr>
          <p:cNvSpPr>
            <a:spLocks noGrp="1"/>
          </p:cNvSpPr>
          <p:nvPr>
            <p:ph type="title"/>
          </p:nvPr>
        </p:nvSpPr>
        <p:spPr>
          <a:xfrm>
            <a:off x="505828" y="4640014"/>
            <a:ext cx="11458073" cy="1713164"/>
          </a:xfrm>
        </p:spPr>
        <p:txBody>
          <a:bodyPr>
            <a:noAutofit/>
          </a:bodyPr>
          <a:lstStyle/>
          <a:p>
            <a:r>
              <a:rPr kumimoji="1" lang="ja-JP" altLang="en-US" sz="3000" b="1" dirty="0"/>
              <a:t>インドネシア語はマジョリティーの言語ではない。</a:t>
            </a:r>
            <a:br>
              <a:rPr kumimoji="1" lang="en-US" altLang="ja-JP" sz="3000" b="1" dirty="0"/>
            </a:br>
            <a:br>
              <a:rPr kumimoji="1" lang="en-US" altLang="ja-JP" sz="3000" dirty="0"/>
            </a:br>
            <a:r>
              <a:rPr kumimoji="1" lang="ja-JP" altLang="en-US" sz="3000" dirty="0">
                <a:latin typeface="+mn-ea"/>
                <a:ea typeface="+mn-ea"/>
              </a:rPr>
              <a:t>その中で、ジャワ人が一番多いのだが、</a:t>
            </a:r>
            <a:r>
              <a:rPr lang="ja-JP" altLang="en-US" sz="3000" dirty="0">
                <a:latin typeface="+mn-ea"/>
                <a:ea typeface="+mn-ea"/>
              </a:rPr>
              <a:t>共通言語はジャワ語ではなく、インドネシア語である。インドネシア語はマレー系の現地語だ</a:t>
            </a:r>
            <a:r>
              <a:rPr lang="ja-JP" altLang="en-US" sz="3000" dirty="0"/>
              <a:t>。</a:t>
            </a:r>
            <a:endParaRPr kumimoji="1" lang="ja-JP" altLang="en-US" sz="3000" dirty="0"/>
          </a:p>
        </p:txBody>
      </p:sp>
      <p:sp>
        <p:nvSpPr>
          <p:cNvPr id="4" name="TextBox 3">
            <a:extLst>
              <a:ext uri="{FF2B5EF4-FFF2-40B4-BE49-F238E27FC236}">
                <a16:creationId xmlns:a16="http://schemas.microsoft.com/office/drawing/2014/main" id="{7BCB29E2-C083-47B2-A4F7-42D532694CEC}"/>
              </a:ext>
            </a:extLst>
          </p:cNvPr>
          <p:cNvSpPr txBox="1"/>
          <p:nvPr/>
        </p:nvSpPr>
        <p:spPr>
          <a:xfrm>
            <a:off x="5272764" y="362751"/>
            <a:ext cx="3118059" cy="369332"/>
          </a:xfrm>
          <a:prstGeom prst="rect">
            <a:avLst/>
          </a:prstGeom>
          <a:noFill/>
        </p:spPr>
        <p:txBody>
          <a:bodyPr wrap="square" rtlCol="0">
            <a:spAutoFit/>
          </a:bodyPr>
          <a:lstStyle/>
          <a:p>
            <a:r>
              <a:rPr kumimoji="1" lang="ja-JP" altLang="en-US" dirty="0"/>
              <a:t>民族構成</a:t>
            </a:r>
          </a:p>
        </p:txBody>
      </p:sp>
    </p:spTree>
    <p:extLst>
      <p:ext uri="{BB962C8B-B14F-4D97-AF65-F5344CB8AC3E}">
        <p14:creationId xmlns:p14="http://schemas.microsoft.com/office/powerpoint/2010/main" val="2142605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5D57C8-1D6C-4005-8362-517529B07ADE}"/>
              </a:ext>
            </a:extLst>
          </p:cNvPr>
          <p:cNvSpPr>
            <a:spLocks noGrp="1"/>
          </p:cNvSpPr>
          <p:nvPr>
            <p:ph idx="1"/>
          </p:nvPr>
        </p:nvSpPr>
        <p:spPr>
          <a:xfrm>
            <a:off x="838200" y="1825625"/>
            <a:ext cx="10515600" cy="4667250"/>
          </a:xfrm>
        </p:spPr>
        <p:txBody>
          <a:bodyPr>
            <a:normAutofit lnSpcReduction="10000"/>
          </a:bodyPr>
          <a:lstStyle/>
          <a:p>
            <a:r>
              <a:rPr lang="ja-JP" altLang="en-US" b="0" i="0" dirty="0">
                <a:solidFill>
                  <a:srgbClr val="333333"/>
                </a:solidFill>
                <a:effectLst/>
                <a:latin typeface="+mj-lt"/>
              </a:rPr>
              <a:t>インドネシアの場合は、独立時の理念に従い敢えてマジョリティーのジャワ語を公用語とはせずに、バハサ</a:t>
            </a:r>
            <a:r>
              <a:rPr lang="en-US" altLang="ja-JP" b="0" i="0" dirty="0">
                <a:solidFill>
                  <a:srgbClr val="333333"/>
                </a:solidFill>
                <a:effectLst/>
                <a:latin typeface="+mj-lt"/>
              </a:rPr>
              <a:t>/</a:t>
            </a:r>
            <a:r>
              <a:rPr lang="ja-JP" altLang="en-US" b="0" i="0" dirty="0">
                <a:solidFill>
                  <a:srgbClr val="333333"/>
                </a:solidFill>
                <a:effectLst/>
                <a:latin typeface="+mj-lt"/>
              </a:rPr>
              <a:t>インドネシア語（共通語）を採用してその教育と普及にかなり力を入れた。</a:t>
            </a:r>
            <a:endParaRPr lang="en-US" altLang="ja-JP" b="0" i="0" dirty="0">
              <a:solidFill>
                <a:srgbClr val="333333"/>
              </a:solidFill>
              <a:effectLst/>
              <a:latin typeface="+mj-lt"/>
            </a:endParaRPr>
          </a:p>
          <a:p>
            <a:endParaRPr lang="en-US" altLang="ja-JP" dirty="0">
              <a:solidFill>
                <a:srgbClr val="333333"/>
              </a:solidFill>
              <a:latin typeface="+mj-lt"/>
            </a:endParaRPr>
          </a:p>
          <a:p>
            <a:r>
              <a:rPr lang="ja-JP" altLang="en-US" b="0" i="0" dirty="0">
                <a:solidFill>
                  <a:srgbClr val="333333"/>
                </a:solidFill>
                <a:effectLst/>
                <a:latin typeface="+mj-lt"/>
              </a:rPr>
              <a:t>とはいうものの、ジャワ語などの民族語教育も行われていますし、どんな庶民でも母語とインドネシア語のバイリンガルである。</a:t>
            </a:r>
            <a:endParaRPr lang="en-US" altLang="ja-JP" b="0" i="0" dirty="0">
              <a:solidFill>
                <a:srgbClr val="333333"/>
              </a:solidFill>
              <a:effectLst/>
              <a:latin typeface="+mj-lt"/>
            </a:endParaRPr>
          </a:p>
          <a:p>
            <a:endParaRPr lang="en-US" altLang="ja-JP" b="0" i="0" dirty="0">
              <a:solidFill>
                <a:srgbClr val="333333"/>
              </a:solidFill>
              <a:effectLst/>
              <a:latin typeface="+mj-lt"/>
            </a:endParaRPr>
          </a:p>
          <a:p>
            <a:r>
              <a:rPr lang="ja-JP" altLang="en-US" b="0" i="0" dirty="0">
                <a:solidFill>
                  <a:srgbClr val="333333"/>
                </a:solidFill>
                <a:effectLst/>
                <a:latin typeface="+mj-lt"/>
              </a:rPr>
              <a:t>旧宗主国のオランダ語は影を潜めたものの大学によっては英語で教育が行われているといいますから、インテリは英語を加えた</a:t>
            </a:r>
            <a:r>
              <a:rPr lang="en-US" altLang="ja-JP" b="0" i="0" dirty="0">
                <a:solidFill>
                  <a:srgbClr val="333333"/>
                </a:solidFill>
                <a:effectLst/>
                <a:latin typeface="+mj-lt"/>
              </a:rPr>
              <a:t>3</a:t>
            </a:r>
            <a:r>
              <a:rPr lang="ja-JP" altLang="en-US" b="0" i="0" dirty="0">
                <a:solidFill>
                  <a:srgbClr val="333333"/>
                </a:solidFill>
                <a:effectLst/>
                <a:latin typeface="+mj-lt"/>
              </a:rPr>
              <a:t>言語話者が当たり前ということになる。</a:t>
            </a:r>
            <a:endParaRPr kumimoji="1" lang="ja-JP" altLang="en-US" dirty="0">
              <a:latin typeface="+mj-lt"/>
            </a:endParaRPr>
          </a:p>
        </p:txBody>
      </p:sp>
      <p:sp>
        <p:nvSpPr>
          <p:cNvPr id="5" name="Title 4">
            <a:extLst>
              <a:ext uri="{FF2B5EF4-FFF2-40B4-BE49-F238E27FC236}">
                <a16:creationId xmlns:a16="http://schemas.microsoft.com/office/drawing/2014/main" id="{D1A8AF0D-963B-4346-9391-E478312345AD}"/>
              </a:ext>
            </a:extLst>
          </p:cNvPr>
          <p:cNvSpPr>
            <a:spLocks noGrp="1"/>
          </p:cNvSpPr>
          <p:nvPr>
            <p:ph type="title"/>
          </p:nvPr>
        </p:nvSpPr>
        <p:spPr>
          <a:xfrm>
            <a:off x="676275" y="365125"/>
            <a:ext cx="10839450" cy="1325563"/>
          </a:xfrm>
        </p:spPr>
        <p:txBody>
          <a:bodyPr>
            <a:normAutofit/>
          </a:bodyPr>
          <a:lstStyle/>
          <a:p>
            <a:r>
              <a:rPr lang="ja-JP" altLang="en-US" sz="3600" b="1" dirty="0"/>
              <a:t>インドネシア人は少なくても二つ以上の言語喋れる。</a:t>
            </a:r>
          </a:p>
        </p:txBody>
      </p:sp>
    </p:spTree>
    <p:extLst>
      <p:ext uri="{BB962C8B-B14F-4D97-AF65-F5344CB8AC3E}">
        <p14:creationId xmlns:p14="http://schemas.microsoft.com/office/powerpoint/2010/main" val="21796684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9FBDD-DB7E-414F-B2D7-C67F6F6F88B4}"/>
              </a:ext>
            </a:extLst>
          </p:cNvPr>
          <p:cNvSpPr>
            <a:spLocks noGrp="1"/>
          </p:cNvSpPr>
          <p:nvPr>
            <p:ph type="title"/>
          </p:nvPr>
        </p:nvSpPr>
        <p:spPr/>
        <p:txBody>
          <a:bodyPr/>
          <a:lstStyle/>
          <a:p>
            <a:r>
              <a:rPr kumimoji="1" lang="ja-JP" altLang="en-US" dirty="0"/>
              <a:t>もっと知ってもらおう！</a:t>
            </a:r>
          </a:p>
        </p:txBody>
      </p:sp>
      <p:sp>
        <p:nvSpPr>
          <p:cNvPr id="3" name="Content Placeholder 2">
            <a:extLst>
              <a:ext uri="{FF2B5EF4-FFF2-40B4-BE49-F238E27FC236}">
                <a16:creationId xmlns:a16="http://schemas.microsoft.com/office/drawing/2014/main" id="{37BEB393-C7D0-4CDF-B97A-3CAE70E262C8}"/>
              </a:ext>
            </a:extLst>
          </p:cNvPr>
          <p:cNvSpPr>
            <a:spLocks noGrp="1"/>
          </p:cNvSpPr>
          <p:nvPr>
            <p:ph idx="1"/>
          </p:nvPr>
        </p:nvSpPr>
        <p:spPr>
          <a:xfrm>
            <a:off x="838200" y="1825625"/>
            <a:ext cx="10515600" cy="952081"/>
          </a:xfrm>
        </p:spPr>
        <p:txBody>
          <a:bodyPr/>
          <a:lstStyle/>
          <a:p>
            <a:pPr marL="0" indent="0" algn="ctr">
              <a:buNone/>
            </a:pPr>
            <a:r>
              <a:rPr kumimoji="1" lang="ja-JP" altLang="en-US" b="1" dirty="0">
                <a:highlight>
                  <a:srgbClr val="FFFF00"/>
                </a:highlight>
              </a:rPr>
              <a:t>インドネシアの民族語ってどんなものなのかな？</a:t>
            </a:r>
          </a:p>
        </p:txBody>
      </p:sp>
      <p:sp>
        <p:nvSpPr>
          <p:cNvPr id="4" name="Content Placeholder 2">
            <a:extLst>
              <a:ext uri="{FF2B5EF4-FFF2-40B4-BE49-F238E27FC236}">
                <a16:creationId xmlns:a16="http://schemas.microsoft.com/office/drawing/2014/main" id="{7251B111-B17C-4837-BFE8-8D87E0EAEFAB}"/>
              </a:ext>
            </a:extLst>
          </p:cNvPr>
          <p:cNvSpPr txBox="1">
            <a:spLocks/>
          </p:cNvSpPr>
          <p:nvPr/>
        </p:nvSpPr>
        <p:spPr>
          <a:xfrm>
            <a:off x="838200" y="2563393"/>
            <a:ext cx="10515600" cy="371516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2400" dirty="0"/>
              <a:t>自分は一番よく知ってる三つの言語を例として挙げて、言語と文字について紹介する。</a:t>
            </a:r>
            <a:endParaRPr lang="en-US" altLang="ja-JP" sz="2400" dirty="0"/>
          </a:p>
          <a:p>
            <a:pPr marL="514350" indent="-514350">
              <a:buFont typeface="+mj-lt"/>
              <a:buAutoNum type="arabicPeriod"/>
            </a:pPr>
            <a:r>
              <a:rPr lang="ja-JP" altLang="en-US" sz="2400" dirty="0"/>
              <a:t>ランプン語　➡　ランプンで生まれと育てられ、母親はランプン人</a:t>
            </a:r>
            <a:endParaRPr lang="en-US" altLang="ja-JP" sz="2400" dirty="0"/>
          </a:p>
          <a:p>
            <a:pPr marL="514350" indent="-514350">
              <a:buFont typeface="+mj-lt"/>
              <a:buAutoNum type="arabicPeriod"/>
            </a:pPr>
            <a:r>
              <a:rPr lang="ja-JP" altLang="en-US" sz="2400" dirty="0"/>
              <a:t>ジャワ語　➡　父親はジャワ人</a:t>
            </a:r>
            <a:endParaRPr lang="en-US" altLang="ja-JP" sz="2400" dirty="0"/>
          </a:p>
          <a:p>
            <a:pPr marL="514350" indent="-514350">
              <a:buFont typeface="+mj-lt"/>
              <a:buAutoNum type="arabicPeriod"/>
            </a:pPr>
            <a:r>
              <a:rPr lang="ja-JP" altLang="en-US" sz="2400" dirty="0"/>
              <a:t>スンダ語　➡　西ジャワにある高校に通ってたから。</a:t>
            </a:r>
            <a:endParaRPr lang="en-US" altLang="ja-JP" sz="2400" dirty="0"/>
          </a:p>
          <a:p>
            <a:pPr marL="0" indent="0">
              <a:buNone/>
            </a:pPr>
            <a:endParaRPr lang="en-US" altLang="ja-JP" sz="2400" dirty="0"/>
          </a:p>
          <a:p>
            <a:pPr marL="0" indent="0">
              <a:buNone/>
            </a:pPr>
            <a:r>
              <a:rPr lang="ja-JP" altLang="en-US" sz="2400" dirty="0"/>
              <a:t>民族語の中で、特別な表記体系がある言語とない言語を分けます。特定な表記体系がある場合、必ず学校の科目に入っている。ちなみに、ランプン語、ジャワ語とスンダ語、この三つは特別な文字を使われている。</a:t>
            </a:r>
            <a:endParaRPr lang="en-US" altLang="ja-JP" sz="2400" dirty="0"/>
          </a:p>
          <a:p>
            <a:pPr marL="0" indent="0">
              <a:buNone/>
            </a:pPr>
            <a:endParaRPr lang="ja-JP" altLang="en-US" sz="2400" dirty="0"/>
          </a:p>
        </p:txBody>
      </p:sp>
    </p:spTree>
    <p:extLst>
      <p:ext uri="{BB962C8B-B14F-4D97-AF65-F5344CB8AC3E}">
        <p14:creationId xmlns:p14="http://schemas.microsoft.com/office/powerpoint/2010/main" val="41045236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FE2C0CF-D56D-4F9D-A1FB-ED588CDE5429}"/>
              </a:ext>
            </a:extLst>
          </p:cNvPr>
          <p:cNvSpPr>
            <a:spLocks noGrp="1"/>
          </p:cNvSpPr>
          <p:nvPr>
            <p:ph type="title"/>
          </p:nvPr>
        </p:nvSpPr>
        <p:spPr>
          <a:xfrm>
            <a:off x="2921794" y="-120264"/>
            <a:ext cx="6119812" cy="1325563"/>
          </a:xfrm>
        </p:spPr>
        <p:txBody>
          <a:bodyPr>
            <a:normAutofit/>
          </a:bodyPr>
          <a:lstStyle/>
          <a:p>
            <a:pPr algn="ctr"/>
            <a:r>
              <a:rPr lang="ja-JP" altLang="en-US" sz="3200" b="1" dirty="0"/>
              <a:t>表記体系がある民族語</a:t>
            </a:r>
          </a:p>
        </p:txBody>
      </p:sp>
      <p:pic>
        <p:nvPicPr>
          <p:cNvPr id="3074" name="Picture 2">
            <a:extLst>
              <a:ext uri="{FF2B5EF4-FFF2-40B4-BE49-F238E27FC236}">
                <a16:creationId xmlns:a16="http://schemas.microsoft.com/office/drawing/2014/main" id="{785FC545-1086-41D7-ADA2-3DA5AEB1BC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8375" y="1012089"/>
            <a:ext cx="7486650" cy="5580412"/>
          </a:xfrm>
          <a:prstGeom prst="rect">
            <a:avLst/>
          </a:prstGeom>
          <a:noFill/>
          <a:extLst>
            <a:ext uri="{909E8E84-426E-40DD-AFC4-6F175D3DCCD1}">
              <a14:hiddenFill xmlns:a14="http://schemas.microsoft.com/office/drawing/2010/main">
                <a:solidFill>
                  <a:srgbClr val="FFFFFF"/>
                </a:solidFill>
              </a14:hiddenFill>
            </a:ext>
          </a:extLst>
        </p:spPr>
      </p:pic>
      <p:sp>
        <p:nvSpPr>
          <p:cNvPr id="5" name="Oval 4">
            <a:extLst>
              <a:ext uri="{FF2B5EF4-FFF2-40B4-BE49-F238E27FC236}">
                <a16:creationId xmlns:a16="http://schemas.microsoft.com/office/drawing/2014/main" id="{E4AB8F58-6A53-408C-8D1E-30BBD9AB57F4}"/>
              </a:ext>
            </a:extLst>
          </p:cNvPr>
          <p:cNvSpPr/>
          <p:nvPr/>
        </p:nvSpPr>
        <p:spPr>
          <a:xfrm>
            <a:off x="6890327" y="1205299"/>
            <a:ext cx="471054" cy="5387202"/>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7" name="Oval 6">
            <a:extLst>
              <a:ext uri="{FF2B5EF4-FFF2-40B4-BE49-F238E27FC236}">
                <a16:creationId xmlns:a16="http://schemas.microsoft.com/office/drawing/2014/main" id="{1FD49211-084B-43A1-BDCF-BA57742FF0B0}"/>
              </a:ext>
            </a:extLst>
          </p:cNvPr>
          <p:cNvSpPr/>
          <p:nvPr/>
        </p:nvSpPr>
        <p:spPr>
          <a:xfrm>
            <a:off x="7301343" y="1246864"/>
            <a:ext cx="471054" cy="5387202"/>
          </a:xfrm>
          <a:prstGeom prst="ellipse">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endParaRPr kumimoji="1" lang="ja-JP" altLang="en-US"/>
          </a:p>
        </p:txBody>
      </p:sp>
      <p:sp>
        <p:nvSpPr>
          <p:cNvPr id="8" name="Oval 7">
            <a:extLst>
              <a:ext uri="{FF2B5EF4-FFF2-40B4-BE49-F238E27FC236}">
                <a16:creationId xmlns:a16="http://schemas.microsoft.com/office/drawing/2014/main" id="{8131F534-4004-4F20-83A0-ECCE0B546456}"/>
              </a:ext>
            </a:extLst>
          </p:cNvPr>
          <p:cNvSpPr/>
          <p:nvPr/>
        </p:nvSpPr>
        <p:spPr>
          <a:xfrm>
            <a:off x="7790870" y="1246864"/>
            <a:ext cx="471054" cy="5387202"/>
          </a:xfrm>
          <a:prstGeom prst="ellipse">
            <a:avLst/>
          </a:prstGeom>
          <a:noFill/>
          <a:ln w="952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9" name="Oval 8">
            <a:extLst>
              <a:ext uri="{FF2B5EF4-FFF2-40B4-BE49-F238E27FC236}">
                <a16:creationId xmlns:a16="http://schemas.microsoft.com/office/drawing/2014/main" id="{D9AA3786-FD98-431C-BAF6-65A13D2BA2DE}"/>
              </a:ext>
            </a:extLst>
          </p:cNvPr>
          <p:cNvSpPr/>
          <p:nvPr/>
        </p:nvSpPr>
        <p:spPr>
          <a:xfrm>
            <a:off x="8181103" y="1226082"/>
            <a:ext cx="471054" cy="5387202"/>
          </a:xfrm>
          <a:prstGeom prst="ellipse">
            <a:avLst/>
          </a:prstGeom>
          <a:noFill/>
          <a:ln w="9525" cap="flat" cmpd="sng" algn="ctr">
            <a:solidFill>
              <a:schemeClr val="accent6"/>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endParaRPr kumimoji="1" lang="ja-JP" altLang="en-US"/>
          </a:p>
        </p:txBody>
      </p:sp>
      <p:sp>
        <p:nvSpPr>
          <p:cNvPr id="10" name="Oval 9">
            <a:extLst>
              <a:ext uri="{FF2B5EF4-FFF2-40B4-BE49-F238E27FC236}">
                <a16:creationId xmlns:a16="http://schemas.microsoft.com/office/drawing/2014/main" id="{EA8B2695-89C4-4F2B-8A1D-3978C4279C71}"/>
              </a:ext>
            </a:extLst>
          </p:cNvPr>
          <p:cNvSpPr/>
          <p:nvPr/>
        </p:nvSpPr>
        <p:spPr>
          <a:xfrm>
            <a:off x="8670630" y="1226082"/>
            <a:ext cx="471054" cy="5387202"/>
          </a:xfrm>
          <a:prstGeom prst="ellipse">
            <a:avLst/>
          </a:prstGeom>
          <a:noFill/>
          <a:ln w="9525" cap="flat" cmpd="sng" algn="ctr">
            <a:solidFill>
              <a:srgbClr val="7030A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solidFill>
                <a:srgbClr val="7030A0"/>
              </a:solidFill>
            </a:endParaRPr>
          </a:p>
        </p:txBody>
      </p:sp>
      <p:sp>
        <p:nvSpPr>
          <p:cNvPr id="11" name="Oval 10">
            <a:extLst>
              <a:ext uri="{FF2B5EF4-FFF2-40B4-BE49-F238E27FC236}">
                <a16:creationId xmlns:a16="http://schemas.microsoft.com/office/drawing/2014/main" id="{A2AAFA52-0C5E-4A51-9AC8-94D6663266D1}"/>
              </a:ext>
            </a:extLst>
          </p:cNvPr>
          <p:cNvSpPr/>
          <p:nvPr/>
        </p:nvSpPr>
        <p:spPr>
          <a:xfrm>
            <a:off x="9080491" y="1144463"/>
            <a:ext cx="471054" cy="5387202"/>
          </a:xfrm>
          <a:prstGeom prst="ellipse">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cxnSp>
        <p:nvCxnSpPr>
          <p:cNvPr id="12" name="Straight Connector 11">
            <a:extLst>
              <a:ext uri="{FF2B5EF4-FFF2-40B4-BE49-F238E27FC236}">
                <a16:creationId xmlns:a16="http://schemas.microsoft.com/office/drawing/2014/main" id="{868DCF1E-EB9E-44BA-8C89-961B61CC0F40}"/>
              </a:ext>
            </a:extLst>
          </p:cNvPr>
          <p:cNvCxnSpPr>
            <a:cxnSpLocks/>
            <a:endCxn id="14" idx="1"/>
          </p:cNvCxnSpPr>
          <p:nvPr/>
        </p:nvCxnSpPr>
        <p:spPr>
          <a:xfrm flipV="1">
            <a:off x="7195127" y="569179"/>
            <a:ext cx="2636276" cy="788568"/>
          </a:xfrm>
          <a:prstGeom prst="line">
            <a:avLst/>
          </a:prstGeom>
        </p:spPr>
        <p:style>
          <a:lnRef idx="1">
            <a:schemeClr val="dk1"/>
          </a:lnRef>
          <a:fillRef idx="0">
            <a:schemeClr val="dk1"/>
          </a:fillRef>
          <a:effectRef idx="0">
            <a:schemeClr val="dk1"/>
          </a:effectRef>
          <a:fontRef idx="minor">
            <a:schemeClr val="tx1"/>
          </a:fontRef>
        </p:style>
      </p:cxnSp>
      <p:sp>
        <p:nvSpPr>
          <p:cNvPr id="14" name="TextBox 13">
            <a:extLst>
              <a:ext uri="{FF2B5EF4-FFF2-40B4-BE49-F238E27FC236}">
                <a16:creationId xmlns:a16="http://schemas.microsoft.com/office/drawing/2014/main" id="{84E34DCF-DD81-458B-9D98-D4EC6088BC55}"/>
              </a:ext>
            </a:extLst>
          </p:cNvPr>
          <p:cNvSpPr txBox="1"/>
          <p:nvPr/>
        </p:nvSpPr>
        <p:spPr>
          <a:xfrm>
            <a:off x="9831403" y="384513"/>
            <a:ext cx="877163" cy="369332"/>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dirty="0"/>
              <a:t>バリ語</a:t>
            </a:r>
          </a:p>
        </p:txBody>
      </p:sp>
      <p:cxnSp>
        <p:nvCxnSpPr>
          <p:cNvPr id="16" name="Straight Connector 15">
            <a:extLst>
              <a:ext uri="{FF2B5EF4-FFF2-40B4-BE49-F238E27FC236}">
                <a16:creationId xmlns:a16="http://schemas.microsoft.com/office/drawing/2014/main" id="{B48A9C84-28AA-4518-946F-E3007E2F4143}"/>
              </a:ext>
            </a:extLst>
          </p:cNvPr>
          <p:cNvCxnSpPr>
            <a:cxnSpLocks/>
          </p:cNvCxnSpPr>
          <p:nvPr/>
        </p:nvCxnSpPr>
        <p:spPr>
          <a:xfrm flipV="1">
            <a:off x="7569047" y="1000743"/>
            <a:ext cx="2201727" cy="40364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3A6EB2F-1061-4798-9FB1-6222D9DA1605}"/>
              </a:ext>
            </a:extLst>
          </p:cNvPr>
          <p:cNvCxnSpPr>
            <a:cxnSpLocks/>
          </p:cNvCxnSpPr>
          <p:nvPr/>
        </p:nvCxnSpPr>
        <p:spPr>
          <a:xfrm flipV="1">
            <a:off x="8026397" y="2444261"/>
            <a:ext cx="2328721" cy="1"/>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6F8C646A-F85A-41FA-9664-7D2CCCBB3972}"/>
              </a:ext>
            </a:extLst>
          </p:cNvPr>
          <p:cNvCxnSpPr>
            <a:cxnSpLocks/>
          </p:cNvCxnSpPr>
          <p:nvPr/>
        </p:nvCxnSpPr>
        <p:spPr>
          <a:xfrm flipV="1">
            <a:off x="8603377" y="3168061"/>
            <a:ext cx="2243295" cy="1"/>
          </a:xfrm>
          <a:prstGeom prst="line">
            <a:avLst/>
          </a:prstGeom>
          <a:ln>
            <a:solidFill>
              <a:srgbClr val="92D050"/>
            </a:solidFill>
          </a:ln>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7AED0AB3-C9CC-481E-A54C-7C40DC04F4A8}"/>
              </a:ext>
            </a:extLst>
          </p:cNvPr>
          <p:cNvCxnSpPr>
            <a:cxnSpLocks/>
          </p:cNvCxnSpPr>
          <p:nvPr/>
        </p:nvCxnSpPr>
        <p:spPr>
          <a:xfrm flipV="1">
            <a:off x="8748635" y="3926755"/>
            <a:ext cx="2019882" cy="1"/>
          </a:xfrm>
          <a:prstGeom prst="line">
            <a:avLst/>
          </a:prstGeom>
          <a:ln>
            <a:solidFill>
              <a:srgbClr val="002060"/>
            </a:solidFill>
          </a:ln>
        </p:spPr>
        <p:style>
          <a:lnRef idx="1">
            <a:schemeClr val="dk1"/>
          </a:lnRef>
          <a:fillRef idx="0">
            <a:schemeClr val="dk1"/>
          </a:fillRef>
          <a:effectRef idx="0">
            <a:schemeClr val="dk1"/>
          </a:effectRef>
          <a:fontRef idx="minor">
            <a:schemeClr val="tx1"/>
          </a:fontRef>
        </p:style>
      </p:cxnSp>
      <p:cxnSp>
        <p:nvCxnSpPr>
          <p:cNvPr id="24" name="Straight Connector 23">
            <a:extLst>
              <a:ext uri="{FF2B5EF4-FFF2-40B4-BE49-F238E27FC236}">
                <a16:creationId xmlns:a16="http://schemas.microsoft.com/office/drawing/2014/main" id="{F7BF0BA0-9265-4F6A-9362-EA65F1AE5DA5}"/>
              </a:ext>
            </a:extLst>
          </p:cNvPr>
          <p:cNvCxnSpPr>
            <a:cxnSpLocks/>
          </p:cNvCxnSpPr>
          <p:nvPr/>
        </p:nvCxnSpPr>
        <p:spPr>
          <a:xfrm flipV="1">
            <a:off x="9449432" y="5219182"/>
            <a:ext cx="1590971" cy="1"/>
          </a:xfrm>
          <a:prstGeom prst="line">
            <a:avLst/>
          </a:prstGeom>
          <a:ln>
            <a:solidFill>
              <a:schemeClr val="tx1">
                <a:lumMod val="85000"/>
                <a:lumOff val="15000"/>
              </a:schemeClr>
            </a:solidFill>
          </a:ln>
        </p:spPr>
        <p:style>
          <a:lnRef idx="1">
            <a:schemeClr val="dk1"/>
          </a:lnRef>
          <a:fillRef idx="0">
            <a:schemeClr val="dk1"/>
          </a:fillRef>
          <a:effectRef idx="0">
            <a:schemeClr val="dk1"/>
          </a:effectRef>
          <a:fontRef idx="minor">
            <a:schemeClr val="tx1"/>
          </a:fontRef>
        </p:style>
      </p:cxnSp>
      <p:sp>
        <p:nvSpPr>
          <p:cNvPr id="26" name="TextBox 25">
            <a:extLst>
              <a:ext uri="{FF2B5EF4-FFF2-40B4-BE49-F238E27FC236}">
                <a16:creationId xmlns:a16="http://schemas.microsoft.com/office/drawing/2014/main" id="{A241B026-E2A7-41DB-8FFD-9129486F5312}"/>
              </a:ext>
            </a:extLst>
          </p:cNvPr>
          <p:cNvSpPr txBox="1"/>
          <p:nvPr/>
        </p:nvSpPr>
        <p:spPr>
          <a:xfrm>
            <a:off x="9827055" y="5132969"/>
            <a:ext cx="1800493" cy="646331"/>
          </a:xfrm>
          <a:prstGeom prst="rect">
            <a:avLst/>
          </a:prstGeom>
          <a:ln>
            <a:solidFill>
              <a:schemeClr val="tx1">
                <a:lumMod val="85000"/>
                <a:lumOff val="15000"/>
              </a:schemeClr>
            </a:solidFill>
          </a:ln>
        </p:spPr>
        <p:style>
          <a:lnRef idx="2">
            <a:schemeClr val="dk1"/>
          </a:lnRef>
          <a:fillRef idx="1">
            <a:schemeClr val="lt1"/>
          </a:fillRef>
          <a:effectRef idx="0">
            <a:schemeClr val="dk1"/>
          </a:effectRef>
          <a:fontRef idx="minor">
            <a:schemeClr val="dk1"/>
          </a:fontRef>
        </p:style>
        <p:txBody>
          <a:bodyPr wrap="none" rtlCol="0">
            <a:spAutoFit/>
          </a:bodyPr>
          <a:lstStyle/>
          <a:p>
            <a:r>
              <a:rPr lang="ja-JP" altLang="en-US" dirty="0"/>
              <a:t>マ</a:t>
            </a:r>
            <a:r>
              <a:rPr kumimoji="1" lang="ja-JP" altLang="en-US" dirty="0"/>
              <a:t>カサル語</a:t>
            </a:r>
            <a:endParaRPr kumimoji="1" lang="en-US" altLang="ja-JP" dirty="0"/>
          </a:p>
          <a:p>
            <a:r>
              <a:rPr lang="ja-JP" altLang="en-US" dirty="0"/>
              <a:t>南スラウェシ州</a:t>
            </a:r>
            <a:endParaRPr kumimoji="1" lang="ja-JP" altLang="en-US" dirty="0"/>
          </a:p>
        </p:txBody>
      </p:sp>
      <p:sp>
        <p:nvSpPr>
          <p:cNvPr id="27" name="TextBox 26">
            <a:extLst>
              <a:ext uri="{FF2B5EF4-FFF2-40B4-BE49-F238E27FC236}">
                <a16:creationId xmlns:a16="http://schemas.microsoft.com/office/drawing/2014/main" id="{30CD5948-AB7D-4487-BC9E-89C890FDA03E}"/>
              </a:ext>
            </a:extLst>
          </p:cNvPr>
          <p:cNvSpPr txBox="1"/>
          <p:nvPr/>
        </p:nvSpPr>
        <p:spPr>
          <a:xfrm>
            <a:off x="9788089" y="891963"/>
            <a:ext cx="2201727" cy="12003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dirty="0"/>
              <a:t>ジャワ</a:t>
            </a:r>
            <a:r>
              <a:rPr kumimoji="1" lang="ja-JP" altLang="en-US" dirty="0"/>
              <a:t>語（中部と東ジャワ州）</a:t>
            </a:r>
            <a:endParaRPr kumimoji="1" lang="en-US" altLang="ja-JP" dirty="0"/>
          </a:p>
          <a:p>
            <a:r>
              <a:rPr kumimoji="1" lang="ja-JP" altLang="en-US" dirty="0"/>
              <a:t>とスンダ語　（西ジャワ州）</a:t>
            </a:r>
          </a:p>
        </p:txBody>
      </p:sp>
      <p:sp>
        <p:nvSpPr>
          <p:cNvPr id="28" name="TextBox 27">
            <a:extLst>
              <a:ext uri="{FF2B5EF4-FFF2-40B4-BE49-F238E27FC236}">
                <a16:creationId xmlns:a16="http://schemas.microsoft.com/office/drawing/2014/main" id="{E202E3BE-67DC-446C-BE53-10A1BAAEBC59}"/>
              </a:ext>
            </a:extLst>
          </p:cNvPr>
          <p:cNvSpPr txBox="1"/>
          <p:nvPr/>
        </p:nvSpPr>
        <p:spPr>
          <a:xfrm>
            <a:off x="9758576" y="2263545"/>
            <a:ext cx="2031325" cy="646331"/>
          </a:xfrm>
          <a:prstGeom prst="rect">
            <a:avLst/>
          </a:prstGeom>
          <a:ln>
            <a:solidFill>
              <a:srgbClr val="FF0000"/>
            </a:solid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dirty="0"/>
              <a:t>バタック語</a:t>
            </a:r>
            <a:endParaRPr kumimoji="1" lang="en-US" altLang="ja-JP" dirty="0"/>
          </a:p>
          <a:p>
            <a:r>
              <a:rPr kumimoji="1" lang="ja-JP" altLang="en-US" dirty="0"/>
              <a:t>（来スマトラ州）</a:t>
            </a:r>
          </a:p>
        </p:txBody>
      </p:sp>
      <p:sp>
        <p:nvSpPr>
          <p:cNvPr id="29" name="TextBox 28">
            <a:extLst>
              <a:ext uri="{FF2B5EF4-FFF2-40B4-BE49-F238E27FC236}">
                <a16:creationId xmlns:a16="http://schemas.microsoft.com/office/drawing/2014/main" id="{BBD8525C-F305-444A-BCB2-3A90D7F5BDB7}"/>
              </a:ext>
            </a:extLst>
          </p:cNvPr>
          <p:cNvSpPr txBox="1"/>
          <p:nvPr/>
        </p:nvSpPr>
        <p:spPr>
          <a:xfrm>
            <a:off x="9806205" y="3102458"/>
            <a:ext cx="1338828" cy="646331"/>
          </a:xfrm>
          <a:prstGeom prst="rect">
            <a:avLst/>
          </a:prstGeom>
          <a:ln>
            <a:solidFill>
              <a:srgbClr val="92D050"/>
            </a:solidFill>
          </a:ln>
        </p:spPr>
        <p:style>
          <a:lnRef idx="2">
            <a:schemeClr val="dk1"/>
          </a:lnRef>
          <a:fillRef idx="1">
            <a:schemeClr val="lt1"/>
          </a:fillRef>
          <a:effectRef idx="0">
            <a:schemeClr val="dk1"/>
          </a:effectRef>
          <a:fontRef idx="minor">
            <a:schemeClr val="dk1"/>
          </a:fontRef>
        </p:style>
        <p:txBody>
          <a:bodyPr wrap="none" rtlCol="0">
            <a:spAutoFit/>
          </a:bodyPr>
          <a:lstStyle/>
          <a:p>
            <a:r>
              <a:rPr lang="ja-JP" altLang="en-US" dirty="0"/>
              <a:t>ランプン</a:t>
            </a:r>
            <a:r>
              <a:rPr kumimoji="1" lang="ja-JP" altLang="en-US" dirty="0"/>
              <a:t>語</a:t>
            </a:r>
            <a:endParaRPr kumimoji="1" lang="en-US" altLang="ja-JP" dirty="0"/>
          </a:p>
          <a:p>
            <a:r>
              <a:rPr lang="ja-JP" altLang="en-US" dirty="0"/>
              <a:t>ランプン州</a:t>
            </a:r>
            <a:endParaRPr kumimoji="1" lang="ja-JP" altLang="en-US" dirty="0"/>
          </a:p>
        </p:txBody>
      </p:sp>
      <p:sp>
        <p:nvSpPr>
          <p:cNvPr id="30" name="TextBox 29">
            <a:extLst>
              <a:ext uri="{FF2B5EF4-FFF2-40B4-BE49-F238E27FC236}">
                <a16:creationId xmlns:a16="http://schemas.microsoft.com/office/drawing/2014/main" id="{5E59D316-E0AE-4136-9894-0BEDE21E49E0}"/>
              </a:ext>
            </a:extLst>
          </p:cNvPr>
          <p:cNvSpPr txBox="1"/>
          <p:nvPr/>
        </p:nvSpPr>
        <p:spPr>
          <a:xfrm>
            <a:off x="9788821" y="3919683"/>
            <a:ext cx="1800493" cy="646331"/>
          </a:xfrm>
          <a:prstGeom prst="rect">
            <a:avLst/>
          </a:prstGeom>
          <a:ln>
            <a:solidFill>
              <a:srgbClr val="7030A0"/>
            </a:solid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ja-JP" altLang="en-US" dirty="0"/>
              <a:t>ロンタル語</a:t>
            </a:r>
            <a:endParaRPr kumimoji="1" lang="en-US" altLang="ja-JP" dirty="0"/>
          </a:p>
          <a:p>
            <a:r>
              <a:rPr kumimoji="1" lang="ja-JP" altLang="en-US" dirty="0"/>
              <a:t>ヌサテンガラ州</a:t>
            </a:r>
          </a:p>
        </p:txBody>
      </p:sp>
    </p:spTree>
    <p:extLst>
      <p:ext uri="{BB962C8B-B14F-4D97-AF65-F5344CB8AC3E}">
        <p14:creationId xmlns:p14="http://schemas.microsoft.com/office/powerpoint/2010/main" val="2724886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1B693-96C4-4979-BC63-6D2EE2AE56A4}"/>
              </a:ext>
            </a:extLst>
          </p:cNvPr>
          <p:cNvSpPr>
            <a:spLocks noGrp="1"/>
          </p:cNvSpPr>
          <p:nvPr>
            <p:ph type="title"/>
          </p:nvPr>
        </p:nvSpPr>
        <p:spPr/>
        <p:txBody>
          <a:bodyPr/>
          <a:lstStyle/>
          <a:p>
            <a:r>
              <a:rPr kumimoji="1" lang="ja-JP" altLang="en-US" dirty="0"/>
              <a:t>インドネシアの民族語</a:t>
            </a:r>
          </a:p>
        </p:txBody>
      </p:sp>
      <p:sp>
        <p:nvSpPr>
          <p:cNvPr id="3" name="Content Placeholder 2">
            <a:extLst>
              <a:ext uri="{FF2B5EF4-FFF2-40B4-BE49-F238E27FC236}">
                <a16:creationId xmlns:a16="http://schemas.microsoft.com/office/drawing/2014/main" id="{B5137EC4-1195-4D18-B036-1E1FD31F0E39}"/>
              </a:ext>
            </a:extLst>
          </p:cNvPr>
          <p:cNvSpPr>
            <a:spLocks noGrp="1"/>
          </p:cNvSpPr>
          <p:nvPr>
            <p:ph idx="1"/>
          </p:nvPr>
        </p:nvSpPr>
        <p:spPr/>
        <p:txBody>
          <a:bodyPr>
            <a:normAutofit lnSpcReduction="10000"/>
          </a:bodyPr>
          <a:lstStyle/>
          <a:p>
            <a:r>
              <a:rPr lang="ja-JP" altLang="en-US" dirty="0"/>
              <a:t>全てはカウィ語（古いジャワ語）から作られました。</a:t>
            </a:r>
            <a:endParaRPr lang="en-US" altLang="ja-JP" dirty="0"/>
          </a:p>
          <a:p>
            <a:r>
              <a:rPr lang="ja-JP" altLang="en-US" dirty="0"/>
              <a:t>カウィ語はパッラヴァ文字からできた言語でした。</a:t>
            </a:r>
            <a:endParaRPr lang="en-US" altLang="ja-JP" dirty="0"/>
          </a:p>
          <a:p>
            <a:r>
              <a:rPr lang="ja-JP" altLang="en-US" dirty="0"/>
              <a:t>パッラヴァ文字では、</a:t>
            </a:r>
            <a:r>
              <a:rPr lang="en-US" altLang="ja-JP" dirty="0"/>
              <a:t>4</a:t>
            </a:r>
            <a:r>
              <a:rPr lang="ja-JP" altLang="en-US" dirty="0"/>
              <a:t>世紀以降に証明された、南インドのパッラヴァ王朝に名付けられた文字です。</a:t>
            </a:r>
            <a:endParaRPr lang="en-US" altLang="ja-JP" dirty="0"/>
          </a:p>
          <a:p>
            <a:r>
              <a:rPr lang="ja-JP" altLang="en-US" dirty="0"/>
              <a:t>他の東南アジアの言語（タイ語、ミャンマー語、カンボジア語など）もパッラヴァ表記体系からできた言語です。</a:t>
            </a:r>
            <a:endParaRPr lang="en-US" altLang="ja-JP" dirty="0"/>
          </a:p>
          <a:p>
            <a:r>
              <a:rPr lang="ja-JP" altLang="en-US" dirty="0"/>
              <a:t>ランプン語は比較的文字の形は異なり、バタック語とマカサル語と似てます。</a:t>
            </a:r>
            <a:endParaRPr lang="en-US" altLang="ja-JP" dirty="0"/>
          </a:p>
          <a:p>
            <a:r>
              <a:rPr lang="ja-JP" altLang="en-US" dirty="0"/>
              <a:t>ジャワ語、バリ語とスンダ語は、昔のカウィ語の文字と似ています。</a:t>
            </a:r>
            <a:endParaRPr lang="en-US" altLang="ja-JP" dirty="0"/>
          </a:p>
          <a:p>
            <a:endParaRPr lang="ja-JP" altLang="en-US" dirty="0"/>
          </a:p>
        </p:txBody>
      </p:sp>
    </p:spTree>
    <p:extLst>
      <p:ext uri="{BB962C8B-B14F-4D97-AF65-F5344CB8AC3E}">
        <p14:creationId xmlns:p14="http://schemas.microsoft.com/office/powerpoint/2010/main" val="2460636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9CCCC-273E-4649-A7A2-4D1CE582BBBD}"/>
              </a:ext>
            </a:extLst>
          </p:cNvPr>
          <p:cNvSpPr>
            <a:spLocks noGrp="1"/>
          </p:cNvSpPr>
          <p:nvPr>
            <p:ph type="title"/>
          </p:nvPr>
        </p:nvSpPr>
        <p:spPr/>
        <p:txBody>
          <a:bodyPr/>
          <a:lstStyle/>
          <a:p>
            <a:pPr algn="ctr"/>
            <a:r>
              <a:rPr kumimoji="1" lang="ja-JP" altLang="en-US" dirty="0"/>
              <a:t>ジャワ語　</a:t>
            </a:r>
            <a:r>
              <a:rPr kumimoji="1" lang="en-US" altLang="ja-JP" dirty="0"/>
              <a:t>VS</a:t>
            </a:r>
            <a:r>
              <a:rPr kumimoji="1" lang="ja-JP" altLang="en-US" dirty="0"/>
              <a:t>　スンダ語</a:t>
            </a:r>
          </a:p>
        </p:txBody>
      </p:sp>
      <p:sp>
        <p:nvSpPr>
          <p:cNvPr id="3" name="Content Placeholder 2">
            <a:extLst>
              <a:ext uri="{FF2B5EF4-FFF2-40B4-BE49-F238E27FC236}">
                <a16:creationId xmlns:a16="http://schemas.microsoft.com/office/drawing/2014/main" id="{DE277BF4-1246-4B4D-AD37-CCD99F3D1391}"/>
              </a:ext>
            </a:extLst>
          </p:cNvPr>
          <p:cNvSpPr>
            <a:spLocks noGrp="1"/>
          </p:cNvSpPr>
          <p:nvPr>
            <p:ph idx="1"/>
          </p:nvPr>
        </p:nvSpPr>
        <p:spPr>
          <a:xfrm>
            <a:off x="838200" y="1825625"/>
            <a:ext cx="6696919" cy="4351338"/>
          </a:xfrm>
        </p:spPr>
        <p:txBody>
          <a:bodyPr>
            <a:normAutofit fontScale="70000" lnSpcReduction="20000"/>
          </a:bodyPr>
          <a:lstStyle/>
          <a:p>
            <a:r>
              <a:rPr kumimoji="1" lang="ja-JP" altLang="en-US" dirty="0"/>
              <a:t>日本語と同じ、普通語と敬語がある。</a:t>
            </a:r>
            <a:endParaRPr kumimoji="1" lang="en-US" altLang="ja-JP" dirty="0"/>
          </a:p>
          <a:p>
            <a:pPr marL="0" indent="0">
              <a:buNone/>
            </a:pPr>
            <a:endParaRPr kumimoji="1" lang="en-US" altLang="ja-JP" dirty="0"/>
          </a:p>
          <a:p>
            <a:r>
              <a:rPr kumimoji="1" lang="ja-JP" altLang="en-US" dirty="0"/>
              <a:t>観光地には現地語の文字で書かれている看板をよく見られている。</a:t>
            </a:r>
            <a:endParaRPr kumimoji="1" lang="en-US" altLang="ja-JP" dirty="0"/>
          </a:p>
          <a:p>
            <a:endParaRPr lang="en-US" altLang="ja-JP" dirty="0"/>
          </a:p>
          <a:p>
            <a:r>
              <a:rPr kumimoji="1" lang="ja-JP" altLang="en-US" dirty="0"/>
              <a:t>ジャワ語では後ろに</a:t>
            </a:r>
            <a:r>
              <a:rPr kumimoji="1" lang="en-US" altLang="ja-JP" dirty="0"/>
              <a:t>O</a:t>
            </a:r>
            <a:r>
              <a:rPr kumimoji="1" lang="ja-JP" altLang="en-US" dirty="0"/>
              <a:t>をよく使われているものの、スンダ語では</a:t>
            </a:r>
            <a:r>
              <a:rPr kumimoji="1" lang="en-US" altLang="ja-JP" dirty="0"/>
              <a:t>A</a:t>
            </a:r>
            <a:r>
              <a:rPr kumimoji="1" lang="ja-JP" altLang="en-US" dirty="0"/>
              <a:t>か</a:t>
            </a:r>
            <a:r>
              <a:rPr kumimoji="1" lang="en-US" altLang="ja-JP" dirty="0"/>
              <a:t>E</a:t>
            </a:r>
            <a:r>
              <a:rPr kumimoji="1" lang="ja-JP" altLang="en-US" dirty="0"/>
              <a:t>で書いてるの方が多い。</a:t>
            </a:r>
            <a:endParaRPr kumimoji="1" lang="en-US" altLang="ja-JP" dirty="0"/>
          </a:p>
          <a:p>
            <a:pPr marL="0" indent="0">
              <a:buNone/>
            </a:pPr>
            <a:endParaRPr kumimoji="1" lang="en-US" altLang="ja-JP" dirty="0"/>
          </a:p>
          <a:p>
            <a:pPr marL="0" indent="0">
              <a:buNone/>
            </a:pPr>
            <a:r>
              <a:rPr kumimoji="1" lang="ja-JP" altLang="en-US" dirty="0"/>
              <a:t>例）</a:t>
            </a:r>
            <a:endParaRPr kumimoji="1" lang="en-US" altLang="ja-JP" dirty="0"/>
          </a:p>
          <a:p>
            <a:pPr marL="0" indent="0">
              <a:buNone/>
            </a:pPr>
            <a:r>
              <a:rPr kumimoji="1" lang="ja-JP" altLang="en-US" dirty="0"/>
              <a:t>読む➡　</a:t>
            </a:r>
            <a:r>
              <a:rPr kumimoji="1" lang="en-US" altLang="ja-JP" dirty="0" err="1"/>
              <a:t>Moco</a:t>
            </a:r>
            <a:r>
              <a:rPr lang="en-US" altLang="ja-JP" dirty="0"/>
              <a:t>	</a:t>
            </a:r>
            <a:r>
              <a:rPr kumimoji="1" lang="ja-JP" altLang="en-US" dirty="0"/>
              <a:t>（ジャワ語）</a:t>
            </a:r>
            <a:r>
              <a:rPr lang="ja-JP" altLang="en-US" dirty="0"/>
              <a:t>　</a:t>
            </a:r>
            <a:r>
              <a:rPr lang="en-US" altLang="ja-JP" dirty="0" err="1"/>
              <a:t>Waca</a:t>
            </a:r>
            <a:r>
              <a:rPr lang="ja-JP" altLang="en-US" dirty="0"/>
              <a:t>　</a:t>
            </a:r>
            <a:r>
              <a:rPr kumimoji="1" lang="ja-JP" altLang="en-US" dirty="0"/>
              <a:t>（スンダ語語）</a:t>
            </a:r>
            <a:r>
              <a:rPr lang="ja-JP" altLang="en-US" dirty="0"/>
              <a:t>　</a:t>
            </a:r>
            <a:endParaRPr lang="en-US" altLang="ja-JP" dirty="0"/>
          </a:p>
          <a:p>
            <a:pPr marL="0" indent="0">
              <a:buNone/>
            </a:pPr>
            <a:r>
              <a:rPr lang="ja-JP" altLang="en-US" dirty="0"/>
              <a:t>着る➡　</a:t>
            </a:r>
            <a:r>
              <a:rPr lang="en-US" altLang="ja-JP" dirty="0" err="1"/>
              <a:t>Anggo</a:t>
            </a:r>
            <a:r>
              <a:rPr lang="en-US" altLang="ja-JP" dirty="0"/>
              <a:t> </a:t>
            </a:r>
            <a:r>
              <a:rPr kumimoji="1" lang="ja-JP" altLang="en-US" dirty="0"/>
              <a:t>（ジャワ語）</a:t>
            </a:r>
            <a:r>
              <a:rPr kumimoji="1" lang="en-US" altLang="ja-JP" dirty="0"/>
              <a:t>	</a:t>
            </a:r>
            <a:r>
              <a:rPr lang="en-US" altLang="ja-JP" dirty="0" err="1"/>
              <a:t>Angge</a:t>
            </a:r>
            <a:r>
              <a:rPr lang="en-US" altLang="ja-JP" dirty="0"/>
              <a:t>	</a:t>
            </a:r>
            <a:r>
              <a:rPr kumimoji="1" lang="ja-JP" altLang="en-US" dirty="0"/>
              <a:t>（スンダ語語）</a:t>
            </a:r>
            <a:endParaRPr lang="en-US" altLang="ja-JP" dirty="0"/>
          </a:p>
          <a:p>
            <a:pPr marL="0" indent="0">
              <a:buNone/>
            </a:pPr>
            <a:r>
              <a:rPr lang="ja-JP" altLang="en-US" dirty="0"/>
              <a:t>語る➡　</a:t>
            </a:r>
            <a:r>
              <a:rPr lang="en-US" altLang="ja-JP" dirty="0"/>
              <a:t>Crito 	</a:t>
            </a:r>
            <a:r>
              <a:rPr kumimoji="1" lang="ja-JP" altLang="en-US" dirty="0"/>
              <a:t>（ジャワ語）</a:t>
            </a:r>
            <a:r>
              <a:rPr kumimoji="1" lang="en-US" altLang="ja-JP" dirty="0"/>
              <a:t>	</a:t>
            </a:r>
            <a:r>
              <a:rPr lang="en-US" altLang="ja-JP" dirty="0"/>
              <a:t>Carita	</a:t>
            </a:r>
            <a:r>
              <a:rPr kumimoji="1" lang="ja-JP" altLang="en-US" dirty="0"/>
              <a:t>（スンダ語語）</a:t>
            </a:r>
            <a:endParaRPr lang="en-US" altLang="ja-JP" dirty="0"/>
          </a:p>
          <a:p>
            <a:pPr marL="0" indent="0">
              <a:buNone/>
            </a:pPr>
            <a:r>
              <a:rPr kumimoji="1" lang="en-US" altLang="ja-JP" dirty="0"/>
              <a:t> </a:t>
            </a:r>
          </a:p>
          <a:p>
            <a:endParaRPr kumimoji="1" lang="ja-JP" altLang="en-US" dirty="0"/>
          </a:p>
        </p:txBody>
      </p:sp>
      <p:pic>
        <p:nvPicPr>
          <p:cNvPr id="4098" name="Picture 2" descr="Papan Nama Jalan Malioboro Memang Istimewa">
            <a:extLst>
              <a:ext uri="{FF2B5EF4-FFF2-40B4-BE49-F238E27FC236}">
                <a16:creationId xmlns:a16="http://schemas.microsoft.com/office/drawing/2014/main" id="{0FBD8218-4FA3-4108-83D4-22B5644AD7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01000" y="1728306"/>
            <a:ext cx="3810000" cy="2143125"/>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Satu Pulau, Mengapa Bahasa Sunda Sangat Berbeda dengan Bahasa Jawa? |  Inibaru.id | LINE TODAY">
            <a:extLst>
              <a:ext uri="{FF2B5EF4-FFF2-40B4-BE49-F238E27FC236}">
                <a16:creationId xmlns:a16="http://schemas.microsoft.com/office/drawing/2014/main" id="{6E5ED9A4-8D12-4099-8448-C5871F151C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01000" y="4092435"/>
            <a:ext cx="3733188" cy="24926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6518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5A419-9F29-4E54-98CB-DCBDA43220D3}"/>
              </a:ext>
            </a:extLst>
          </p:cNvPr>
          <p:cNvSpPr>
            <a:spLocks noGrp="1"/>
          </p:cNvSpPr>
          <p:nvPr>
            <p:ph type="title"/>
          </p:nvPr>
        </p:nvSpPr>
        <p:spPr/>
        <p:txBody>
          <a:bodyPr/>
          <a:lstStyle/>
          <a:p>
            <a:r>
              <a:rPr lang="ja-JP" altLang="en-US" dirty="0"/>
              <a:t>ランプン語</a:t>
            </a:r>
            <a:endParaRPr kumimoji="1" lang="ja-JP" altLang="en-US" dirty="0"/>
          </a:p>
        </p:txBody>
      </p:sp>
      <p:sp>
        <p:nvSpPr>
          <p:cNvPr id="3" name="Content Placeholder 2">
            <a:extLst>
              <a:ext uri="{FF2B5EF4-FFF2-40B4-BE49-F238E27FC236}">
                <a16:creationId xmlns:a16="http://schemas.microsoft.com/office/drawing/2014/main" id="{72FA200D-4460-4E13-9A21-DCC28F2E7910}"/>
              </a:ext>
            </a:extLst>
          </p:cNvPr>
          <p:cNvSpPr>
            <a:spLocks noGrp="1"/>
          </p:cNvSpPr>
          <p:nvPr>
            <p:ph idx="1"/>
          </p:nvPr>
        </p:nvSpPr>
        <p:spPr>
          <a:xfrm>
            <a:off x="736599" y="1774825"/>
            <a:ext cx="5791201" cy="4718050"/>
          </a:xfrm>
        </p:spPr>
        <p:txBody>
          <a:bodyPr>
            <a:normAutofit fontScale="85000" lnSpcReduction="10000"/>
          </a:bodyPr>
          <a:lstStyle/>
          <a:p>
            <a:r>
              <a:rPr kumimoji="1" lang="ja-JP" altLang="en-US" dirty="0"/>
              <a:t>敬語があるのだが、気に使う人が少ない。</a:t>
            </a:r>
            <a:endParaRPr kumimoji="1" lang="en-US" altLang="ja-JP" dirty="0"/>
          </a:p>
          <a:p>
            <a:r>
              <a:rPr kumimoji="1" lang="ja-JP" altLang="en-US" dirty="0"/>
              <a:t>二つの方言がある。</a:t>
            </a:r>
            <a:endParaRPr kumimoji="1" lang="en-US" altLang="ja-JP" dirty="0"/>
          </a:p>
          <a:p>
            <a:pPr lvl="1"/>
            <a:r>
              <a:rPr kumimoji="1" lang="ja-JP" altLang="en-US" dirty="0"/>
              <a:t>内陸部の</a:t>
            </a:r>
            <a:r>
              <a:rPr lang="ja-JP" altLang="en-US" dirty="0"/>
              <a:t>集団　</a:t>
            </a:r>
            <a:r>
              <a:rPr lang="en-US" altLang="ja-JP" dirty="0"/>
              <a:t>Dialect</a:t>
            </a:r>
            <a:r>
              <a:rPr lang="ja-JP" altLang="en-US" dirty="0"/>
              <a:t>（方言）</a:t>
            </a:r>
            <a:r>
              <a:rPr lang="en-US" altLang="ja-JP" dirty="0"/>
              <a:t> A</a:t>
            </a:r>
            <a:r>
              <a:rPr lang="ja-JP" altLang="en-US" dirty="0"/>
              <a:t>とよばれ、なぜなら</a:t>
            </a:r>
            <a:r>
              <a:rPr lang="en-US" altLang="ja-JP" dirty="0"/>
              <a:t>A</a:t>
            </a:r>
            <a:r>
              <a:rPr lang="ja-JP" altLang="en-US" dirty="0"/>
              <a:t>でよく発言されているからだ。</a:t>
            </a:r>
            <a:endParaRPr kumimoji="1" lang="en-US" altLang="ja-JP" dirty="0"/>
          </a:p>
          <a:p>
            <a:pPr lvl="1"/>
            <a:r>
              <a:rPr lang="ja-JP" altLang="en-US" dirty="0"/>
              <a:t>海沿岸の集団　</a:t>
            </a:r>
            <a:r>
              <a:rPr lang="en-US" altLang="ja-JP" dirty="0"/>
              <a:t> Dialect</a:t>
            </a:r>
            <a:r>
              <a:rPr lang="ja-JP" altLang="en-US" dirty="0"/>
              <a:t>（方言）</a:t>
            </a:r>
            <a:r>
              <a:rPr lang="en-US" altLang="ja-JP" dirty="0"/>
              <a:t> O</a:t>
            </a:r>
            <a:r>
              <a:rPr lang="ja-JP" altLang="en-US" dirty="0"/>
              <a:t>とよばれ、なぜならか</a:t>
            </a:r>
            <a:r>
              <a:rPr lang="en-US" altLang="ja-JP" dirty="0" err="1"/>
              <a:t>ou</a:t>
            </a:r>
            <a:r>
              <a:rPr lang="en-US" altLang="ja-JP" dirty="0"/>
              <a:t>/</a:t>
            </a:r>
            <a:r>
              <a:rPr lang="en-US" altLang="ja-JP" dirty="0" err="1"/>
              <a:t>eu</a:t>
            </a:r>
            <a:r>
              <a:rPr lang="ja-JP" altLang="en-US" dirty="0"/>
              <a:t>でよく発言されているからだ。</a:t>
            </a:r>
            <a:endParaRPr lang="en-US" altLang="ja-JP" dirty="0"/>
          </a:p>
          <a:p>
            <a:pPr lvl="1"/>
            <a:r>
              <a:rPr kumimoji="1" lang="ja-JP" altLang="en-US" dirty="0"/>
              <a:t>学校では、場所による使われている方言は違いますが、レポートとテストの時は自分が得意な方言でやっても可能である。</a:t>
            </a:r>
            <a:endParaRPr kumimoji="1" lang="en-US" altLang="ja-JP" dirty="0"/>
          </a:p>
          <a:p>
            <a:pPr marL="0" indent="0">
              <a:buNone/>
            </a:pPr>
            <a:r>
              <a:rPr kumimoji="1" lang="ja-JP" altLang="en-US" dirty="0"/>
              <a:t>例）名前は何ですか？</a:t>
            </a:r>
            <a:endParaRPr kumimoji="1" lang="en-US" altLang="ja-JP" dirty="0"/>
          </a:p>
          <a:p>
            <a:pPr marL="0" indent="0">
              <a:buNone/>
            </a:pPr>
            <a:r>
              <a:rPr kumimoji="1" lang="en-US" altLang="ja-JP" dirty="0"/>
              <a:t>Sapa </a:t>
            </a:r>
            <a:r>
              <a:rPr kumimoji="1" lang="en-US" altLang="ja-JP" dirty="0" err="1"/>
              <a:t>gelaghmu</a:t>
            </a:r>
            <a:r>
              <a:rPr kumimoji="1" lang="en-US" altLang="ja-JP" dirty="0"/>
              <a:t>? </a:t>
            </a:r>
            <a:r>
              <a:rPr kumimoji="1" lang="ja-JP" altLang="en-US" dirty="0"/>
              <a:t>（</a:t>
            </a:r>
            <a:r>
              <a:rPr kumimoji="1" lang="en-US" altLang="ja-JP" dirty="0"/>
              <a:t>A</a:t>
            </a:r>
            <a:r>
              <a:rPr kumimoji="1" lang="ja-JP" altLang="en-US" dirty="0"/>
              <a:t>）</a:t>
            </a:r>
            <a:endParaRPr kumimoji="1" lang="en-US" altLang="ja-JP" dirty="0"/>
          </a:p>
          <a:p>
            <a:pPr marL="0" indent="0">
              <a:buNone/>
            </a:pPr>
            <a:r>
              <a:rPr lang="en-US" altLang="ja-JP" dirty="0" err="1"/>
              <a:t>Nyou</a:t>
            </a:r>
            <a:r>
              <a:rPr lang="en-US" altLang="ja-JP" dirty="0"/>
              <a:t> </a:t>
            </a:r>
            <a:r>
              <a:rPr lang="en-US" altLang="ja-JP" dirty="0" err="1"/>
              <a:t>gelaghmu</a:t>
            </a:r>
            <a:r>
              <a:rPr lang="en-US" altLang="ja-JP" dirty="0"/>
              <a:t>?</a:t>
            </a:r>
            <a:r>
              <a:rPr kumimoji="1" lang="ja-JP" altLang="en-US" dirty="0"/>
              <a:t>（</a:t>
            </a:r>
            <a:r>
              <a:rPr lang="en-US" altLang="ja-JP" dirty="0"/>
              <a:t>O</a:t>
            </a:r>
            <a:r>
              <a:rPr kumimoji="1" lang="ja-JP" altLang="en-US" dirty="0"/>
              <a:t>）</a:t>
            </a:r>
            <a:endParaRPr lang="en-US" altLang="ja-JP" dirty="0"/>
          </a:p>
          <a:p>
            <a:pPr marL="0" indent="0">
              <a:buNone/>
            </a:pPr>
            <a:endParaRPr kumimoji="1" lang="en-US" altLang="ja-JP" dirty="0"/>
          </a:p>
          <a:p>
            <a:pPr marL="0" indent="0">
              <a:buNone/>
            </a:pPr>
            <a:endParaRPr kumimoji="1" lang="ja-JP" altLang="en-US" dirty="0"/>
          </a:p>
        </p:txBody>
      </p:sp>
      <p:pic>
        <p:nvPicPr>
          <p:cNvPr id="5122" name="Picture 2" descr="Preliminary proposal to encode the Lampung script in Unicode">
            <a:extLst>
              <a:ext uri="{FF2B5EF4-FFF2-40B4-BE49-F238E27FC236}">
                <a16:creationId xmlns:a16="http://schemas.microsoft.com/office/drawing/2014/main" id="{35896F94-A7D6-487F-8E79-604C508093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5150" y="636849"/>
            <a:ext cx="4438650" cy="3066789"/>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Aksara Lampung - Wikiwand">
            <a:extLst>
              <a:ext uri="{FF2B5EF4-FFF2-40B4-BE49-F238E27FC236}">
                <a16:creationId xmlns:a16="http://schemas.microsoft.com/office/drawing/2014/main" id="{C3AB45CE-15A5-4D14-9F68-71F92D4BA09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15150" y="2961476"/>
            <a:ext cx="4438650" cy="33289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50742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TotalTime>
  <Words>1731</Words>
  <Application>Microsoft Office PowerPoint</Application>
  <PresentationFormat>Widescreen</PresentationFormat>
  <Paragraphs>103</Paragraphs>
  <Slides>13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游ゴシック</vt:lpstr>
      <vt:lpstr>游ゴシック Light</vt:lpstr>
      <vt:lpstr>Arial</vt:lpstr>
      <vt:lpstr>Office Theme</vt:lpstr>
      <vt:lpstr>インドネシアの民族集団と各現地の言語</vt:lpstr>
      <vt:lpstr>インドネシア： 多民族国家（1340民族集団、718の言語）</vt:lpstr>
      <vt:lpstr>インドネシア語はマジョリティーの言語ではない。  その中で、ジャワ人が一番多いのだが、共通言語はジャワ語ではなく、インドネシア語である。インドネシア語はマレー系の現地語だ。</vt:lpstr>
      <vt:lpstr>インドネシア人は少なくても二つ以上の言語喋れる。</vt:lpstr>
      <vt:lpstr>もっと知ってもらおう！</vt:lpstr>
      <vt:lpstr>表記体系がある民族語</vt:lpstr>
      <vt:lpstr>インドネシアの民族語</vt:lpstr>
      <vt:lpstr>ジャワ語　VS　スンダ語</vt:lpstr>
      <vt:lpstr>ランプン語</vt:lpstr>
      <vt:lpstr>ランプン語で自己紹介しましょう。（Dialect A）</vt:lpstr>
      <vt:lpstr>ランプン文字で書いてみると、、、</vt:lpstr>
      <vt:lpstr>ジャワ語ごスンダ語の紹介</vt:lpstr>
      <vt:lpstr>Sampai Bertemu lagi.  また会いましょう！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インドネシアの民族集団とその現地語</dc:title>
  <dc:creator>Wisnu Wardana Triska Syattwa</dc:creator>
  <cp:lastModifiedBy>Wisnu Wardana Triska Syattwa</cp:lastModifiedBy>
  <cp:revision>15</cp:revision>
  <dcterms:created xsi:type="dcterms:W3CDTF">2021-09-24T03:50:17Z</dcterms:created>
  <dcterms:modified xsi:type="dcterms:W3CDTF">2021-09-24T06:16:03Z</dcterms:modified>
</cp:coreProperties>
</file>