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440" r:id="rId3"/>
    <p:sldId id="468" r:id="rId4"/>
    <p:sldId id="442" r:id="rId5"/>
    <p:sldId id="441" r:id="rId6"/>
    <p:sldId id="443" r:id="rId7"/>
    <p:sldId id="444" r:id="rId8"/>
    <p:sldId id="445" r:id="rId9"/>
    <p:sldId id="446" r:id="rId10"/>
    <p:sldId id="464" r:id="rId11"/>
    <p:sldId id="465" r:id="rId12"/>
    <p:sldId id="448" r:id="rId13"/>
    <p:sldId id="447" r:id="rId14"/>
    <p:sldId id="449" r:id="rId15"/>
    <p:sldId id="450" r:id="rId16"/>
    <p:sldId id="452" r:id="rId17"/>
    <p:sldId id="454" r:id="rId18"/>
    <p:sldId id="462" r:id="rId19"/>
    <p:sldId id="463" r:id="rId20"/>
    <p:sldId id="453" r:id="rId21"/>
    <p:sldId id="460" r:id="rId22"/>
    <p:sldId id="46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86431" autoAdjust="0"/>
  </p:normalViewPr>
  <p:slideViewPr>
    <p:cSldViewPr snapToGrid="0">
      <p:cViewPr varScale="1">
        <p:scale>
          <a:sx n="59" d="100"/>
          <a:sy n="59" d="100"/>
        </p:scale>
        <p:origin x="715" y="326"/>
      </p:cViewPr>
      <p:guideLst/>
    </p:cSldViewPr>
  </p:slideViewPr>
  <p:outlineViewPr>
    <p:cViewPr>
      <p:scale>
        <a:sx n="33" d="100"/>
        <a:sy n="33" d="100"/>
      </p:scale>
      <p:origin x="0" y="-9672"/>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00:56.931"/>
    </inkml:context>
    <inkml:brush xml:id="br0">
      <inkml:brushProperty name="width" value="0.05292" units="cm"/>
      <inkml:brushProperty name="height" value="0.05292" units="cm"/>
      <inkml:brushProperty name="color" value="#FF0000"/>
    </inkml:brush>
  </inkml:definitions>
  <inkml:trace contextRef="#ctx0" brushRef="#br0">28605 3838 985 0,'0'0'0'16,"0"0"6"-16,-23 26 0 0,14-19 8 16,-1-2 1-16,-6-1 23 15,-2-2 0-15,6-4 9 0,3-2 0 16,4-1-12-16,5-10 1 15,7-15-9-15,9-6 0 16,8-9-9-16,13-5 1 16,16-9 9-16,14-7 0 15,16-3-4-15,11 3 0 16,12 4-4-16,8 5 0 16,10 10 1-16,1 7 0 15,-2 14 5-15,-3 14 0 16,-5 16-5-16,-11 13 0 15,-14 12 1-15,-7 11 0 16,-6 10-2-16,-13 7 0 16,-16 2 1-16,-15-2 0 15,-13-3 6-15,-12-7 0 16,-11-7-1-16,-10-8 1 16,-8-2 4-16,-3-6 0 15,-3-3-2-15,2-9 1 0,6-7-3 16,3-1 1-16,0-4 1 15,-1 0 0-15,-3-7-5 16,1 2 1-16,3-2-10 16,4 1 1-16,3-2-11 15,4-1 1-15,5 9-1653 16</inkml:trace>
</inkml:ink>
</file>

<file path=ppt/ink/ink10.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8:57.338"/>
    </inkml:context>
    <inkml:brush xml:id="br0">
      <inkml:brushProperty name="width" value="0.05292" units="cm"/>
      <inkml:brushProperty name="height" value="0.05292" units="cm"/>
      <inkml:brushProperty name="color" value="#FF0000"/>
    </inkml:brush>
  </inkml:definitions>
  <inkml:trace contextRef="#ctx0" brushRef="#br0">15575 5552 974 0,'0'0'0'0,"0"0"15"0,-32-21 0 15,15 12 25-15,-10 2 1 16,-6 4 12-16,-11 1 0 16,-2-5-12-16,-7 2 1 15,-4 0-9-15,-3 10 1 16,-1 4-18-16,-1 3 0 16,2 12-2-16,-11 2 1 15,-10 7-1-15,-2 7 0 16,-1 1-4-16,3 4 1 15,3 5-1-15,-7 4 0 16,-1 5-3-16,8 1 1 16,11-1-2-16,13-2 0 15,13-8 0-15,9-2 0 16,11-15-2-16,11-2 0 0,10-6-1 16,7 0 1-16,17-3-2 15,8 0 0-15,14 0 0 16,12 3 0-16,20-3 0 15,12-1 0-15,3 5 0 16,11 4 1-16,14 0-1 16,1-3 1-16,2-1 2 15,10-6 0-15,8-6 1 16,15 0 0-16,4-8 2 16,8-2 0-16,11-8-1 0,15-4 0 15,9-1 6-15,11 0 1 16,6 1 7-16,8 2 1 15,12 4 1-15,7-1 1 16,15 2-2-16,3-1 1 16,-1-2 0-16,5 1 0 15,10 1-5-15,1-2 1 16,6-7-2-16,9-4 1 16,19 2 3-16,6-1 0 15,-2-6 6-15,5 0 0 16,12 0 0-16,0 2 0 15,-1 0-1-15,-6 4 1 16,-3 2-4-16,-2 5 0 16,-2 1 2-16,-3 2 1 15,-9-4 1-15,2 0 1 16,6 2-4-16,-16 2 0 0,-12-3-2 16,-15 1 0-16,-13 7-3 15,-24-5 1-15,-17-4-4 16,-17 2 1-16,-19-2-3 15,-14 1 0-15,-20-11-2 16,-18 1 0-16,-13 4-1 16,-20-1 0-16,-16-4-1 15,-16-4 0-15,-15-1-1 16,-15-2 1-16,-18 2-3 16,-13-5 1-16,-18-8-2 15,-20-4 0-15,-24 1-2 0,-21-2 0 16,-24 1-3-16,-15-1 0 15,-21 1-1-15,-15 1 0 16,-27-2-2-16,-22 4 1 16,-26-2-5-16,-20 2 1 15,-16 0-1-15,-12 2 0 16,-15 1-2-16,-12 1 1 16,-20-9 0-16,-13-1 0 15,-23 1 1-15,-12 1 1 16,-23 6 0-16,-20 0 1 15,-24 1-1-15,-25 13 0 16,-32 11-1-16,-29 23 1 16,-43 26 0-16,-28 28 1 15,-50 33-1-15,-49 50 0 16,-37 41-14-16,-44 61 1 16,-25 60-15-16,-24 46 0 15,825-357-1715-15</inkml:trace>
  <inkml:trace contextRef="#ctx0" brushRef="#br0" timeOffset="7259.55">2087 7734 839 0,'0'0'0'15,"0"0"22"-15,0 0 1 16,19-21 19-16,-10 18 1 16,5-6-6-16,2 6 0 15,-2-3 5-15,0 5 0 16,6 1-24-16,1 1 1 15,5 5 4-15,2-3 1 16,8 6 2-16,1-4 0 16,3 2-1-16,1-4 1 15,8-5-3-15,11 1 0 16,16-3-5-16,9-3 1 16,1-1-2-16,9 3 1 15,4-1-2-15,5 5 1 0,9 1-3 16,5 1 0-16,8 1 0 15,-3 2 1-15,2-1-1 16,8-1 1-16,11 1-2 16,4 1 1-16,2-3-2 15,2-1 0-15,-2 0 2 16,7 2 1-16,10-2 0 16,-4 0 0-16,4 5 9 15,-8-5 0-15,-2 0-1 16,-4 4 0-16,3-1 5 0,1 2 1 15,5 4 1-15,0-5 1 16,-8-3-5-16,-1-1 0 16,6 0 10-16,-2 4 1 15,5-1-11-15,-3 1 1 16,-4-4 1-16,2 0 1 16,-7 0-2-16,7 1 0 15,5 6-4-15,-3-2 0 16,0 4-2-16,-2 0 0 15,0-2-2-15,-4 0 0 16,6 1-1-16,5 1 0 16,5 0-3-16,-1-1 0 15,-9 1 0-15,-1-2 0 16,5-4 0-16,4-1 0 16,4 1-2-16,6 3 1 15,1 1 2-15,-2-4 0 16,-3-1 0-16,-2-2 0 0,-3 0 0 15,-1-2 0 1,5-1 4-16,0-4 1 0,-1 5-2 16,-3-2 1-16,-7 4-3 15,-3 4 0-15,-1-4 1 16,2 3 1-16,-2 3-4 16,2-5 1-16,0 3-1 15,-2-1 1-15,-13-3-3 16,4 0 1-16,2 0-2 15,0 0 0-15,-2 0 1 0,-8 0 0 16,-3 0 2-16,1 0 0 16,7-5 3-16,-4 2 0 15,-7-4 0-15,-2 1 0 16,7 1-1-16,1-2 1 16,3-1-3-16,-1-1 0 15,-2-1-4-15,-3 1 1 16,3 0-2-16,3 1 0 15,-2-1-2-15,-5 0 0 16,-2 1 1-16,-4 1 0 16,1 3 1-16,-8 3 1 15,-8-3-1-15,1 1 0 16,2-1 0-16,-1 3 0 16,-8 1-2-16,-3 0 0 15,3 1-1-15,-3 1 1 16,-7-2-1-16,0 0 1 0,-2 2-2 15,0 1 1-15,0 1-2 16,-2 1 1-16,-3 0-2 16,-1 2 1-16,1-4-3 15,0 1 1-15,-2 1-1 16,-4-1 0-16,6 1 0 16,1 0 0-16,-1 2-1 15,0-4 0-15,0-3 0 16,3 0 0-16,5 0 0 15,-3-3 0-15,-1-1 0 16,1 1 1-16,3 1 0 0,1-1 1 16,-4-4 0-16,-5 2 0 15,-1 3 1-15,-3 0 0 16,1 0 1-16,-8 2 0 16,-5 0-1-16,-8 2 1 15,3 0-1-15,-6 3 0 16,-7-1 0-16,-3 4 0 15,-9-3-1-15,-7 2 1 16,-9-5 0-16,-6 0 0 16,-4-1-1-16,-4 3 1 15,-7-4-1-15,-9 0 1 16,8 0-3-16,-8 0 1 16,6-9-2-16,-5-3 1 15,7-16-1-15,0-18 0 16,-8 46-2490-16</inkml:trace>
  <inkml:trace contextRef="#ctx0" brushRef="#br0" timeOffset="14941.92">12839 9650 1355 0,'0'0'0'0,"-28"0"35"15,2 0 0-15,3 5 37 16,-5 2 1-16,-2-6-15 16,7-1 1-16,8-1-25 0,7 1 0 15,8 0-14-15,-9 0 0 16,9 0-2-16,12-7 0 16,18 2-3-16,13-1 0 15,11 8-2-15,15 5 0 16,23-2-5-16,10 2 0 15,6 2-2-15,13-1 1 16,24 1-2-16,8 3 0 16,10 0-1-16,13 0 0 15,9 2 2-15,15-2 1 16,8-3 1-16,12 1 1 16,8 4 1-16,5 2 1 15,1-4 5-15,-1 5 0 16,9 4 3-16,6 3 0 15,5 1 4-15,4-1 1 16,1 2 8-16,-1-9 0 0,1-5 1 16,8-1 0-16,6-6 0 15,12-2 1-15,10-1-4 16,4-4 0-16,13-5 0 16,5-1 1-16,10-8-6 15,16-1 1-15,7-4-6 16,6 2 0-16,1 2-2 15,0 1 1-15,3 2-2 16,13 2 0-16,9 5-3 16,-4 5 1-16,-3-3-2 15,-5 2 0-15,-2-6-3 0,0 6 0 16,-6-1 4-16,-6 1 0 16,-11-2 3-16,-20-1 0 15,-8 6 2-15,-18-1 1 16,-32-1-1-16,-29-5 0 15,-34-2-1-15,-34-3 1 16,-31-5-4-16,-33-2 1 16,-25-2-1-16,-24-1 1 15,-19-10-3-15,-19-2 1 16,-27-11-1-16,-24-5 1 16,-22-4-2-16,-25-7 1 15,-25-1-4-15,-22-4 1 16,-20 2-4-16,-33 0 1 15,-33 0-4-15,-32 4 0 16,-29-3-2-16,-17 6 1 16,-19 2-2-16,-18 6 1 0,-9 1-1 15,-16 5 0-15,-5 6-1 16,-9 5 1-16,-21-1-3 16,-5 3 1-16,-8 1-4 15,-4 6 0-15,-10 9-1 16,-1 4 0-16,-8 8-1 15,-6 2 0-15,-4 0 1 16,-9 6 1-16,-5 2-1 16,-10 1 0-16,-3-2 1 15,5-2 1-15,4-2-1 16,6 4 0-16,3-1 1 0,9 9 0 16,5 6 0-16,8 12 0 15,8 10 0-15,29 18 1 16,24 13-1-16,25 18 0 15,31 10-5-15,38 5 1 16,26 6-17-16,46-3 0 16,35-8-20-16,45-10 0 15,48-17-9-15,50-22 1 16,57-22-37-16,47-13 1 16,43-18 5-16,50-12 1 15,54-6 5-15,42 3 1 16,30-6-7-16,40-3 0 15,40 3 24-15,24 5 1 16,26 4 1-16,23 7 1 16,-460 5-1211-16</inkml:trace>
  <inkml:trace contextRef="#ctx0" brushRef="#br0" timeOffset="24208.1">12116 12661 1254 0,'0'0'0'0,"18"-7"32"15,-1 2 0-15,1 1 47 0,1-1 1 16,1 2-4-16,5 3 1 16,3 1-32-16,4 6 0 15,3-3-24-15,0 4 1 16,11 1-1-16,0 3 0 16,12-3-1-16,7-1 1 15,6-4-2-15,1-1 0 16,0-1-1-16,13-2 1 15,10 0 1-15,9 2 0 16,1 1 1-16,7-1 0 16,19-4-2-16,-2 0 1 15,1 4-1-15,4 2 0 16,2-1-3-16,7 1 0 16,10-1 8-16,3 1 0 15,-3-3 3-15,1-1 1 0,-1-3 16 16,9-1 1-16,1 3-13 15,-1 1 1-15,-7 0 11 16,-3 3 1-16,0 2 1 16,1-1 1-16,4-3 0 15,0 1 0-15,-2 2-6 16,-1-1 1-16,-8 1-8 16,4-3 1-16,9-6-8 15,-2-2 1-15,-2-1 0 16,2 1 1-16,-4-2-8 15,3 2 1-15,4-2 2 0,1-3 0 16,-1 0 0-16,2 0 0 16,1 2-3-16,-3 1 1 15,2-1-2-15,3-1 0 16,4 4-2-16,4-1 1 16,1 2-3-16,-4 3 0 15,-6 0-5-15,-2-1 1 16,-2 2 0-16,6 2 0 15,11 0-3-15,1-1 1 16,-2-6-3-16,6 2 1 16,5 3 0-16,-2-2 1 15,2 3-1-15,0 1 1 16,0 0-1-16,9 1 1 16,0 5 1-16,5 0 0 15,-2 3-1-15,0 1 1 16,1 1-1-16,1-1 1 0,-2 2-1 15,0 2 0-15,-5-3-2 16,0 2 1-16,-1 0-1 16,-5-3 1-16,3 2-2 15,1 0 0-15,4-3 0 16,2-2 0-16,-3-2 0 16,1-2 1-16,2 4-1 15,-3 0 1-15,5 0 0 16,-1 0 0-16,-5 0 0 15,0 0 0-15,-2-2-1 16,-5-3 0-16,0-2 0 0,-1 0 1 16,-3 2-2-16,-1-1 1 15,-8-1-1-15,-3-3 1 16,1-1-2-16,-8-4 1 16,-11 1 1-16,-10 3 0 15,-7 1 1-15,-11-2 0 16,-10-4-1-16,-8 0 0 15,-6 2 1-15,-8 1 1 16,-15 4-1-16,-13 0 1 16,-7-1 0-16,-12-3 0 15,-14 3 0-15,-11 1 0 16,-7 2 0-16,-3-2 0 16,-2-1 1-16,-9 3 1 15,8-3-2-15,-8 3 0 16,0 0-2-16,0 0 1 0,0 0-3 15,0 0 0 1,0 0-3-16,0 0 0 0,0 0-2 16,0 0 0-16,0 0-14 15,-5-7 1-15,5 7-2773 16</inkml:trace>
  <inkml:trace contextRef="#ctx0" brushRef="#br0" timeOffset="26241.78">3163 13590 1500 0,'0'0'0'16,"37"-9"47"-16,-2 3 0 15,-3 2 42-15,3 4 1 16,2 7-33-16,7-4 1 16,2 6-36-16,3-2 1 15,11 3-10-15,6 1 1 16,2-1-5-16,-1 2 0 16,-3 2-2-16,8-2 0 15,9-1-3-15,1-1 0 16,4 0 0-16,0 1 0 15,8-1-1-15,10-3 1 16,5-3-1-16,8-1 0 0,1 4 0 16,4 0 1-16,-1-2 2 15,6-2 1-15,4 4 4 16,-1 0 1-16,-6-3 6 16,5-8 0-16,15 1 3 15,1-1 0-15,0-1 2 16,-1-3 0-16,-3-6 5 15,7 3 1-15,1 6 1 16,6 2 0-16,2-1-2 16,-4-1 1-16,-3-4-2 15,7 1 1-15,5 1-5 0,-3 0 1 16,0 0-3-16,0 3 0 16,-2 1-4-16,1 0 0 15,8-6-3-15,5 0 0 16,-1 4-2-16,1 3 1 15,-5 1-2-15,-4 1 0 16,2-6 2-16,2 3 1 16,7 0 2-16,7-1 1 15,5 1-1-15,-5 3 1 16,-4 5-2-16,-3 2 0 16,-4 1 0-16,1 3 0 15,-1-6-2-15,-2 2 1 16,5 1-2-16,-3 3 0 15,-3 3 2-15,-4 0 0 16,-3 1 1-16,-1-3 0 16,10 2 2-16,1-2 1 0,4-1-3 15,-2-1 1 1,0 0 1-16,-3 2 1 0,-9 2-5 16,3 0 1-16,4-2-3 15,1 2 1-15,5 0 0 16,-3 2 1-16,0 1-2 15,-1-5 0-15,-2-2 3 16,1 1 0-16,6-1 1 16,7 1 0-16,0-3-2 0,3-1 1 15,-1 0-2-15,0 0 1 16,3-2-2-16,-3 0 0 16,1 2-1-16,7 0 0 15,4-10-2-15,4 1 0 16,8-2 0-16,1 1 0 15,1 0-1-15,-2-1 1 16,2 2-2-16,4-3 1 16,5 2-1-16,0-1 1 15,-7 1 1-15,-5-1 0 16,-4 3 1-16,-9 1 1 16,-5 0 1-16,-9 3 0 15,-12 1 0-15,-15-1 0 16,-2 0-1-16,-14 1 1 15,-20 1 0-15,-7 2 1 16,-9 2 0-16,-10-2 1 16,-16-2 2-16,-13-2 1 15,-7 1 2-15,-13 1 0 16,-15 0 2-16,-4-1 0 0,-1-4 2 16,-8 0 0-16,-3 3-2 15,-2-3 1-15,-7 0-4 16,9-3 0-16,-9 3-3 15,0 0 1-15,7 0-3 16,-7 0 1-16,7 0-4 16,1 0 1-16,12-4-1 15,12-5 0-15,12-4-8 16,10-5 0-16,10-6-3 0,10-9 1 16,-74 33-2822-16</inkml:trace>
  <inkml:trace contextRef="#ctx0" brushRef="#br0" timeOffset="32776.1">15448 14781 1444 0,'0'0'0'15,"18"-14"40"-15,-2 2 0 16,1 1 33-16,8 4 0 16,9-3-22-16,6-2 1 15,6-4-20-15,9 1 1 0,6-4-11 16,6 3 0-16,2 1-11 16,9 2 1-16,10 7-1 15,2 0 1 1,9 1-1-16,7 3 1 0,6 4-1 15,7 2 0-15,2 1 1 16,13 3 0-16,11 5 1 16,8-1 0-16,12-2 3 15,11-1 0-15,7-2-4 16,11 0 1-16,4 1-2 0,8-1 0 16,9 0 7-16,10 0 0 15,11-2 9-15,9-3 0 16,13-4 3-16,8 0 1 15,4-1 1-15,10-2 0 16,-1-4-3-16,5-1 1 16,5-2-5-16,6 0 0 15,10 5-6-15,0 0 1 16,0 0-2-16,2 2 0 16,5 3-3-16,4 5 0 15,-2 4 2-15,4 2 0 16,-4 0 1-16,10 3 1 15,4 3-1-15,-1-1 1 16,1-2-1-16,1-1 0 16,8-3-3-16,-2 1 1 15,-1-7-1-15,-4 1 0 0,-7 2-4 16,-6 0 1-16,-3 1 10 16,-21-1 0-16,-13 0 7 15,-17 2 0-15,-21 5 11 16,-22-2 0-16,-17 4-7 15,-23 0 0-15,-21-2-1 16,-20-1 1-16,-23-3-4 16,-15 1 1-16,-16 0-8 15,-17-1 0-15,-11-1-4 16,-17-2 0-16,-17-1-4 16,-10-2 1-16,-13-2-10 0,0 0 1 15,-37 8-5-15,-13-8 1 16,50 0-2443-16</inkml:trace>
  <inkml:trace contextRef="#ctx0" brushRef="#br0" timeOffset="34030.87">4210 15883 1444 0,'32'-2'0'0,"58"-6"65"0,23-1 0 16,12-3 40-16,16 5 1 15,16 2-40-15,11 3 0 16,14 2-29-16,-2 4 0 16,-4-1-11-16,9 2 0 15,13 2-7-15,13 2 1 16,8-2 0-16,19-2 0 16,6-2 1-16,13 6 0 15,1 5-4-15,4 3 1 16,5-1 1-16,8-1 0 15,-3-4-3-15,12 1 0 16,17 2 2-16,11-2 0 16,1-5 3-16,-3-4 1 15,2-6 3-15,8 1 1 16,27 5 16-16,-1-4 1 0,-9-10 4 16,-4 4 0-16,7 7 4 15,-10-1 1-15,-10-5-5 16,-5 0 1-16,6 0-7 15,-12 1 0-15,-21 2-10 16,-13-3 1-16,-9-4-2 16,-15-4 1-16,-5-1 2 15,-11-4 1-15,-14-2-1 16,-13 2 0-16,-21 5 0 16,-22 2 0-16,-20 2-1 0,-21-1 1 15,-19 2 2 1,-18 3 0-16,-20 4-4 0,-12 0 1 15,-15 2-6-15,-15 0 0 16,-9 0-1-16,-6 0 0 16,-3 0-3-16,-7 0 0 15,0 0-2-15,7 5 0 16,-7-5-4-16,0 0 1 16,7 9-3-16,-7-9 0 15,15 10-5-15,15-3 0 16,24-5-9-16,11-14 1 15,-65 12-2735-15</inkml:trace>
</inkml:ink>
</file>

<file path=ppt/ink/ink11.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9:47.581"/>
    </inkml:context>
    <inkml:brush xml:id="br0">
      <inkml:brushProperty name="width" value="0.05292" units="cm"/>
      <inkml:brushProperty name="height" value="0.05292" units="cm"/>
      <inkml:brushProperty name="color" value="#FF0000"/>
    </inkml:brush>
  </inkml:definitions>
  <inkml:trace contextRef="#ctx0" brushRef="#br0">28499 5332 683 0,'0'0'0'0,"0"0"7"16,-10-24 1-16,11 17 21 15,1-2 1-15,-4-12 39 16,-1-3 0-16,1 7 11 0,0-4 1 16,-3 0-32-16,0 0 1 15,1 9 3-15,2 0 1 16,2 4 7-16,2 1 1 15,5 5-8-15,11-5 1 16,17-5-7-16,9 3 1 16,11 6-4-16,8 1 0 15,12-1-6-15,6-3 0 16,10-1 0-16,10-1 0 16,12-1-3-16,7 1 0 15,5-5-2-15,7 5 1 16,8 4-7-16,-3 6 0 15,-3 5-5-15,-3-4 1 16,-8 1-4-16,-12 1 1 16,-15-1 0-16,-13 1 1 15,-15 2-1-15,-15 1 1 16,-17-3-8-16,-15-1 0 0,-11-2-13 16,-17-8 1-16,7 6-1682 15</inkml:trace>
  <inkml:trace contextRef="#ctx0" brushRef="#br0" timeOffset="2165.62">1771 6022 1254 0,'0'0'0'16,"42"6"35"-16,-3 0 0 0,10 0 12 16,6 1 0-16,-5 1-18 15,4-4 1-15,4-8-21 16,8 4 0-16,4-3-3 16,-1-1 0-16,-7-1-3 15,7 0 0-15,6 5-1 16,8 0 1-16,11 0-2 0,-2 2 1 15,1 1 6-15,-1 2 0 16,15 6 4-16,-3 1 1 16,-1 5 4-16,-3-5 0 15,13 0 1-15,-3-3 0 16,-3-4 0-16,1-1 0 16,10-4-1-16,-7 0 0 15,-7 3-1-15,0-1 1 16,14-4-3-16,-8 2 1 15,-8 4-1-15,2 1 1 16,9-2 0-16,0-1 0 16,-14 1 0-16,5 1 0 15,2-1 0-15,5 3 1 16,-7-6-3-16,0 3 1 16,3-1 0-16,3-1 0 15,-1-2 0-15,-1-1 1 0,1 2 0 16,4 0 0-16,3 2-2 15,1 1 1-15,1 4 4 16,-2-5 0-16,-1-4-3 16,1 4 1-16,6 6 0 15,-5 3 0-15,1-6 2 16,0 2 0-16,4 2 1 16,-1-1 1-16,-11-4-3 15,3 1 0-15,7 4-1 16,-6-2 1-16,-3-2 3 15,-1-2 1-15,11 1-4 0,1 1 0 16,-9 0 0-16,2 2 0 16,10-4-3-16,-3 3 1 15,-10-6-4-15,1 0 0 16,11 7-3-16,-4-2 1 16,-11-5-1-16,1 3 0 15,4 6-1-15,4-1 1 16,-10-2-2-16,1 1 1 15,6-2 0-15,-4 3 1 16,-10 3 1-16,6-3 1 16,3 1 1-16,-3 0 0 15,-12-2 0-15,4 1 0 16,2 1-3-16,1 3 1 16,-7-3-1-16,-1 3 1 15,-4-3-1-15,5 3 0 16,2 0 1-16,-4 0 1 0,-11-3 1 15,-5-1 0-15,13 1-1 16,-3-1 1-16,-3 1-1 16,-8 2 1-16,-4-3 0 15,3 1 1-15,2-2-2 16,3 1 1-16,-5-2 1 16,-4-3 0-16,-6 6-1 15,-5-1 0-15,2-1-1 16,1 2 1-16,1 0 0 0,-4-1 1 15,-11-3-3-15,-1 2 1 16,-2-1-2-16,-6 0 1 16,-3 0-1-16,-1-3 1 15,1-3-1-15,3 4 0 16,-4-3 2-16,-8 3 0 16,0-1 1-16,-2 1 0 15,1-1 1-15,-8-1 1 16,-3-2-1-16,-7 0 0 15,0-2-1-15,0-1 0 16,-1 3 1-16,0 0 0 16,-1 0 1-16,-7 0 0 15,14-4-1-15,-9 1 0 16,4-1-1-16,-4 3 0 16,4-8-1-16,3-3 0 15,-3 0-1-15,0 0 1 0,-4 3-1 16,0 2 1-16,-5 7-3 15,9-9 1-15,-9 9-1 16,0 0 1-16,0 0-1 16,4-8 0-16,-4 8-1 15,5-7 0-15,-5 7-1 16,4-5 0-16,-4 5 0 16,0 0 1-16,0-9-2 15,0 9 1-15,0 0-1 16,0 0 0-16,0-7 0 15,0 7 0-15,0 0-1 16,0 0 1-16,0-5-1 0,0 5 1 16,0 0-1-16,0 0 0 15,0-9-1-15,0 9 1 16,0 0-2-16,0 0 1 16,0-7-1-16,0 7 0 15,8-12-2-15,7-10 1 16,16-15-17-16,10-13 1 15,-41 50-2434-15</inkml:trace>
  <inkml:trace contextRef="#ctx0" brushRef="#br0" timeOffset="2532.05">19105 6529 1556 0,'0'0'0'0,"40"30"-1"0,-3-1 1 15,-1 11-39-15,-6-2 1 16,-30-38-1071-16</inkml:trace>
  <inkml:trace contextRef="#ctx0" brushRef="#br0" timeOffset="3682.77">18184 6208 1231 0,'11'-4'0'0,"15"1"40"16,11 6 0-16,12 4 6 15,8 5 1-15,3 2-3 16,3-2 1-16,-3-3-9 16,4-6 1-16,3 1-8 15,10-3 0 1,12 3-2-16,8-4 1 0,5-5 1 15,9 1 0-15,7 4-2 16,4-3 0-16,5-2-4 16,5-4 1-16,6 5-1 0,8 4 1 15,18 2 7-15,0 0 0 16,-3-6 1-16,3-3 0 16,3 6 3-16,3-3 1 15,8 4 1-15,9-3 1 16,2-1-2-16,1 3 0 15,8-3-5-15,6-1 1 16,4 2-6-16,4 3 0 16,9 0-4-16,4-4 1 15,1 1-3-15,0 1 0 16,5-2-2-16,4-3 1 16,-1-1-4-16,8 3 1 15,-2-1-1-15,-6 3 1 16,6-6 1-16,2 6 0 15,5-1 0-15,-2-1 0 16,2-3 4-16,0 1 1 16,7 1 0-16,0-2 1 0,5-3-5 15,-5 6 1-15,-5-2-3 16,-2 6 0-16,3-3-3 16,-1 1 1-16,-6 1-1 15,-4 2 1-15,-12 0 2 16,-12-2 0-16,-19 0 0 15,-7-1 0-15,-9 6 0 16,-9-1 1-16,-9 2-3 0,-15-1 1 16,-19 1-2-16,-17-8 0 15,-15 1-4-15,-10 1 1 16,-10 2-3-16,-13-2 1 16,-11 0-3-16,-14-1 0 15,-16-2-3-15,-12 1 0 16,-3-1-2-16,-19-9 0 15,-25-8-3-15,-25-6 1 16,62 28-2250-16</inkml:trace>
  <inkml:trace contextRef="#ctx0" brushRef="#br0" timeOffset="5300.93">2972 7327 1041 0,'41'-2'0'16,"63"-4"41"-16,26 0 0 16,6-2 43-16,5-3 0 15,13-3-15-15,8 2 0 16,6 4-25-16,8 4 0 16,2-1-10-16,-2 2 0 15,6-6-2-15,-2-3 0 16,-7 3-6-16,2-3 1 15,1 2-5-15,0 3 1 16,6 3-5-16,1 4 0 16,-1-3-3-16,3-1 0 0,-5 3 8 15,0 1 0-15,-3 5 3 16,4-5 1-16,-1-4 0 16,5 3 0-16,-3 2 7 15,2 6 1-15,6-3-1 16,-1 1 0-16,-4-5-3 15,-9 0 0-15,-5 0-6 16,-3-4 1-16,0 8-4 16,3-2 1-16,5 1-5 15,0 4 0-15,-4-3-2 16,-5 1 1-16,-3-9-1 0,6 3 0 16,-1-3 0-16,5 4 0 15,6 5 0-15,-3 2 0 16,-1-3-2-16,-8 1 0 15,-11-5 0-15,1 0 1 16,-1 5-2-16,6 2 0 16,4-5 0-16,1 1 1 15,-1 6-1-15,-8-1 1 16,-5-1-2-16,-3 2 1 16,-6 0 0-16,0-1 1 15,-8 4-2-15,-8 1 0 16,-11 2-1-16,-1-3 0 15,1 0 7-15,-5-3 0 16,-6 0-4-16,-6-1 0 16,-1 4 6-16,-1-5 1 15,-4-1 1-15,-5-1 1 0,-14 2 0 16,-4 1 1-16,-1-3 0 16,-6 2 0-16,-7-1-3 15,-8-3 1-15,-10 1-2 16,-6-3 0-16,-2 3-4 15,-6-1 1-15,-5-1-3 16,-3-4 0-16,-2-3 0 16,0-2 0-16,-2 0 0 15,-2 5 0-15,-3-3 0 16,2 2 1-16,-6-1-2 16,2-4 1-16,0 4-2 0,-7 4 0 15,11-8 0-15,-11 8 1 16,0 0-2-16,7-7 1 15,-7 7 0-15,3-9 1 16,-3 9-2-16,0 0 1 16,0 0 0-16,4-5 1 15,-4 5-2-15,0 0 1 16,0 0-3-16,0-9 0 16,0 9-1-16,0 0 1 15,0 0-2-15,0-7 0 16,0 7-2-16,0 0 1 15,1-17-4-15,12-28 1 16,-13 45-2550-16</inkml:trace>
  <inkml:trace contextRef="#ctx0" brushRef="#br0" timeOffset="8486.68">17424 7190 1086 0,'0'0'0'0,"0"0"26"16,0 0 1-16,0 0 20 16,17-8 1-16,8 3-1 15,7-2 1-15,1-2-14 16,6 0 0-16,3-3-11 0,4-3 0 15,2-3-5 1,1 3 1-16,10 3-2 0,11 7 0 16,13-1 1-16,5 5 0 15,0-1 2-15,9-5 0 16,15 2 4-16,2 1 0 16,3 4-5-16,6 4 1 15,15-4-2-15,3 0 1 16,9 0-2-16,10-5 1 15,-1 1 3-15,12-3 1 16,4 7 0-16,6 4 1 16,10-1 0-16,5 2 0 15,-1-1-4-15,6-1 0 16,1 6 6-16,0 3 0 16,0 2 7-16,-3 1 1 15,5-1 3-15,1-2 1 16,7-1-2-16,6-3 1 15,6 8-2-15,6-2 1 0,3-2-5 16,3 0 1-16,7 0-6 16,6-1 1-16,5 2-2 15,-5 1 1-15,1 2-4 16,4-8 1-16,9-2-5 16,3 1 1-16,8-7 3 15,3 0 0-15,10 0-2 16,10-9 1-16,6-1 3 15,4-4 1-15,-2 2-3 16,4-1 1-16,-1 5 2 0,-8 3 1 16,-10 5 2-16,-22 5 1 15,-20-3-2-15,-13 4 1 16,-9 0-4-16,-16 4 1 16,-13 0-3-16,-15-3 0 15,-20-1-2-15,-17-5 0 16,-8-2-3-16,-10-1 0 15,-14-2-1-15,-14 1 1 16,-5-2 6-16,-12-2 0 16,-15-4 3-16,-12 4 1 15,-11 1-3-15,-12 0 1 16,-13 3 0-16,-6 1 0 16,-4 2-3-16,-9 0 1 15,8-3-5-15,-8 3 0 16,0 0-3-16,-3-12 1 15,-1 3-3-15,-3 0 1 16,-5-3-5-16,-4 4 0 0,0-5-4 16,-5-4 0-16,-5-2-3 15,-4 2 0-15,-6 1-8 16,-15 1 1-16,51 15-2499 16</inkml:trace>
  <inkml:trace contextRef="#ctx0" brushRef="#br0" timeOffset="10517.68">2159 8064 1142 0,'0'0'0'0,"14"21"21"16,4 0 1-16,10 3 7 0,7 2 1 16,6-2-12-16,-1-10 0 15,3-3-9-15,1-6 1 16,10 0 1-16,14-2 1 16,18 1 0-16,13-4 1 15,8 0 1-15,8 0 0 16,21-7-1-16,12 0 1 15,9-3-1-15,5-1 1 16,11 4 2-16,7 2 0 16,-4 5 2-16,10 5 1 15,2-1 9-15,3 4 0 16,6 1 5-16,8 3 0 16,1-7 0-16,4-1 1 15,2-11-3-15,8-3 0 16,3-8 0-16,-3 3 0 15,-3-3 3-15,-2 3 0 16,-1 3 5-16,-3 3 1 16,1-3 0-16,-4 3 0 0,2 1 0 15,0-1 1-15,-2-1-1 16,4 1 1-16,1-3-4 16,-1 3 0-16,-4-3-5 15,-3 3 0-15,1-3-3 16,-3 4 0-16,-14-1 0 15,5 2 1-15,5 4-3 16,-5-3 1-16,5 1-2 16,-5-3 1-16,0 4-7 0,-5-5 1 15,-7-1-4 1,-2 1 0-16,-4 1-3 0,-3 3 0 16,3 5 2-16,1 0 0 15,-3 0 0-15,-3 3 0 16,-8 2-2-16,-8-5 0 15,-5 0-2-15,2 2 1 16,5 1-2-16,-2 1 0 16,-2-9-1-16,-5 3 1 15,-10 4-2-15,5 3 1 16,10-2-2-16,-3-1 0 16,-2 0-1-16,-8-4 1 15,-1 0-1-15,4-1 1 16,5-2-1-16,4 5 1 15,-7 1-2-15,-1 3 1 16,1-4-1-16,1 3 1 16,8 6-1-16,-3 3 1 15,-6 0-2-15,1-3 1 0,3-9-1 16,8 5 0-16,5 7-1 16,-3 0 0-16,-2-3-2 15,1-2 1-15,-1-2-1 16,4-1 0-16,8-1-1 15,4 6 1-15,7-1-1 16,2-3 0-16,-2 2-1 16,1-5 1-16,6 2-1 15,5-1 1-15,11-3-1 0,4-3 0 16,-6 3 1 0,3 3 0-16,3 1 0 0,3-4 1 15,10 0 1-15,2 0 0 16,4 1 0-16,0 1 0 15,3 0 0-15,4 1 0 16,2-3-1-16,13 2 1 16,8 0 0-16,-2-1 0 15,2 3 1-15,1-4 0 16,1 3-1-16,-6-1 1 16,-5 5 0-16,2-4 0 15,-2 3-1-15,0-3 1 16,3-1-1-16,-3 5 0 15,-2 1 0-15,-3 4 0 16,-6-3-2-16,-3 3 1 0,-4 0 0 16,-8-3 0-1,-6 3 0-15,-16-3 1 0,-10 6 0 16,-12-3 0-16,-8 2 3 16,-7-2 1-16,-5-6 1 15,-5 1 1-15,-7-2 2 16,-10 2 0-16,-4-11-1 15,-15 1 1-15,-12-2-1 16,-12-2 1-16,-16-2-2 16,-13-1 1-16,-8-1-2 15,-13 1 0-15,-15-1-2 16,-11-6 1-16,-4-12-4 0,-5-9 0 16,-5-2-4-16,1-10 1 15,-3 50-2424-15</inkml:trace>
  <inkml:trace contextRef="#ctx0" brushRef="#br0" timeOffset="25632.08">7881 8518 1366 0,'0'0'0'15,"-23"-19"32"-15,-5 3 1 16,-2 6 42-16,-14-2 0 16,-7 5-19-16,-11 5 0 15,-10-1-31-15,-6-3 0 16,0 3-8-16,-8-4 0 15,-13-5-5-15,-5-2 0 16,2-3-4-16,-8 3 1 0,-20 0-2 16,-2 0 0-16,1 0-2 15,-3 1 1-15,-7 0-2 16,-9-4 0-16,-7 2-1 16,-2-6 1-16,2 3-1 15,4-2 0-15,5 1-1 16,-6 1 1-16,-5-2 0 15,-5 1 0-15,2 8-1 0,-4 4 1 16,4 14 2-16,-9 5 1 16,-7 9-1-16,-2 8 0 15,-2 13 2-15,2 8 0 16,9 7 0-16,9 0 1 16,12 2-1-16,5-2 1 15,2 2-1-15,20-2 1 16,19-7-2-16,5 8 1 15,4 2-3-15,7 4 1 16,22-3-2-16,14-2 1 16,14 1-3-16,12-1 1 15,15 7-2-15,11 0 1 16,11-1-1-16,15 1 0 16,12-7 0-16,20 1 0 15,19 3-2-15,13-8 1 16,0-3-2-16,14-7 1 15,22-3-3-15,6-6 1 16,7-7-5-16,15-6 1 0,17-8-2 16,14-9 1-16,18-8 1 15,5-8 0-15,9-10 1 16,9-5 1-16,8-7 2 16,1-6 0-16,-1-7 0 15,6-7 1-15,-5-6 1 16,-9-8 1-16,0-5 1 15,-6-5 0-15,-3-13 1 16,-7-1 0-16,-9 7 2 0,-16 0 1 16,-12 2 2-16,-25 3 0 15,-21 2 4-15,-19 7 0 16,-13 6 2-16,-23 5 1 16,-17 0 0-16,-20-2 1 15,-21-2-1-15,-19 3 0 16,-25 2-2-16,-16 0 1 15,-26 3-2-15,-13 4 1 16,-12 0-1-16,-24 10 0 16,-22 10 1-16,-30 13 0 15,-39 17-6-15,-22 21 0 16,-29 15-4-16,-30 32 1 16,-23 22-2-16,-8 39 0 15,324-129-1584-15</inkml:trace>
  <inkml:trace contextRef="#ctx0" brushRef="#br0" timeOffset="38982.37">28155 11306 1041 0,'0'0'0'0,"0"0"15"16,0 0 1-16,0 0 24 16,0 0 0-16,18 1 28 0,-18-1 1 15,7 2 9-15,-7-2 1 16,16 2-38-16,-6 3 0 16,1-3 7-16,1 1 1 15,4 3 5-15,0 0 1 16,-2 0-1-16,4 1 1 15,6-1-10-15,6 3 1 16,2-4-6-16,3-1 0 16,3-8-7-16,2 3 1 15,4 2-8-15,6 3 1 16,4-2 9-16,8-2 1 16,7 0 3-16,3 1 1 15,2 4-12-15,4 2 1 16,5 0 3-16,3 0 0 15,1 0-1-15,-1 0 1 16,-3-2-1-16,7-3 0 16,5-4 0-16,4-1 0 0,0-1-5 15,-2 1 0-15,5-4-2 16,-1-2 1-16,-6 1-6 16,-2 2 0-16,3-2 0 15,-3-1 1-15,-1 7 10 16,-6 4 1-16,-3 2 3 15,-7-3 0-15,-6-1-3 16,-4 0 1-16,-15 4-3 16,-7-4 0-16,-11 2-3 15,-4-1 1-15,-6-2-5 16,-6-5 1-16,-4 3-3 0,-5-1 0 16,0 3-2-16,-8 1 0 15,8-7-3-15,-8 7 0 16,7-5-3-16,-7 5 1 15,4-9-2-15,-4 9 0 16,3-7-2-16,-3 7 1 16,-1-5-4-16,1 5 0 15,-16-19-6-15,-7-2 0 16,23 21-2515-16</inkml:trace>
  <inkml:trace contextRef="#ctx0" brushRef="#br0" timeOffset="41373.75">1924 12258 1153 0,'0'0'0'16,"0"0"35"-16,0 0 1 0,0 0 34 15,18 0 0-15,-4 0-11 16,4 0 1-16,1 3-27 15,11 0 0-15,2 3-11 16,9-5 1-16,4 1-6 16,10 0 1-16,9 0-6 15,6-1 1-15,-6 1-3 16,1-2 1-16,11-2 0 0,8-1 0 16,12-1-2-1,-5 3 0-15,-1-6 3 0,4 2 0 16,15 1 7-16,-1 1 0 15,1 1 2-15,0-3 1 16,11 0 1-16,-1-2 0 16,-12-2-2-16,6 2 1 15,5 4-2-15,4-1 0 16,-14-1 0-16,4 0 1 16,7 1 0-16,-3-1 1 15,-1 2 5-15,1-1 1 16,8 4-4-16,1-3 0 15,-3-1 3-15,-1 2 0 16,1 1-3-16,0 1 0 16,5 0-3-16,-4-2 0 15,-1-3 0-15,3 1 1 16,6 4-2-16,-1-3 0 16,-3 3-2-16,0 3 1 15,9 1-1-15,3-2 0 0,1-6-3 16,-1-1 0-16,-3 3-2 15,5 2 1-15,4 2-1 16,-3 1 1-16,-6-3-2 16,-3 4 0-16,6-1-3 15,0 1 1-15,6-1-1 16,-4-1 0-16,-5-2 1 16,3 2 0-16,9 1 1 15,-1 1 0-15,-1-1 0 0,-5 2 0 16,0-3-1-16,2 0 1 15,7-2-3-15,-2 1 0 16,-10 3 0-16,1-1 0 16,1 3-2-16,2-1 1 15,8 2-1-15,-5 1 1 16,-13 3 1-16,2 3 0 16,6-6 0-16,1 1 0 15,-2 0 0-15,-3 1 1 16,-4 4-1-16,6 1 0 15,7-6 0-15,-4 0 0 16,-11-1 0-16,1 1 0 16,8 0 0-16,4 1 0 15,0-3-1-15,-4 2 0 16,-8-4 1-16,6-2 0 16,15 1 0-16,-7 1 1 15,-4-2-1-15,-2-1 1 0,2-4-1 16,4 4 0-16,8 5 2 15,-1-2 0-15,-6-5-1 16,3 0 1-16,2 4 2 16,10-1 1-16,5 2-3 15,-4-1 1-15,-7-6-3 16,0 0 1-16,2-1 0 16,4 1 1-16,1 4-3 15,7 0 1-15,4-6-1 16,-3 1 1-16,-3-4-2 0,1 3 0 15,-2-1-1-15,5 0 0 16,9-2-1-16,-2 2 1 16,5-2-2-16,-3-2 1 15,0 1-1-15,-2-1 0 16,2-3 0-16,0 3 1 16,5 2-1-16,2 2 0 15,0 0 1-15,11-2 1 16,3-2 1-16,-4 1 1 15,4 1 1-15,0 1 1 16,-1 1 0-16,-1 2 0 16,-5 3-2-16,4 2 1 15,1 1-2-15,0 0 1 16,4 3-2-16,-5 1 0 16,1-2 0-16,6 2 0 15,1 1-1-15,4-2 1 0,5-1 1 16,0-4 0-16,4 3 0 15,-2 1 1-15,3 0-2 16,4-1 1-16,2-1 0 16,0-3 0-16,-5 4 0 15,4 1 0-15,5-5 0 16,2 0 1-16,1 0-2 16,-5 2 1-16,-1 3 0 15,1 0 0-15,12 2 0 16,-6 0 0-16,1 0 0 0,-6 1 1 15,-1 1 0 1,-2 1 0-16,-4 3 0 0,-7-3 0 16,-3-1 2-16,-4 1 0 15,-4 7 0-15,-9-3 0 16,-12 0 0-16,-7-2 0 16,-10-3-1-16,-12-4 1 15,-12-3-1-15,-13-1 1 16,-9 3 1-16,-16-2 0 15,-12-4-2-15,-9-2 0 16,-9 1 0-16,-12-4 0 16,-11 5 0-16,-9 1 0 15,-10-5-3-15,-9 1 1 16,-11 0-6-16,-12 5 0 16,7-7-4-16,-19-14 1 0,12 21-2658 15</inkml:trace>
  <inkml:trace contextRef="#ctx0" brushRef="#br0" timeOffset="43664.56">2129 13350 1276 0,'0'0'0'0,"0"0"46"15,0 0 0-15,21-2 34 16,6 0 0-16,13 7-24 0,6 2 1 15,0-2-34-15,3-3 1 16,1-4-10-16,8 2 0 16,11 0-6-16,8 0 0 15,17-3-3 1,5-2 0-16,1-6-2 0,8 1 1 16,10 0-1-16,9 3 1 15,7 3 1-15,-4 1 0 16,6-1 7-16,9 3 0 15,14 1 4-15,-1 0 0 16,-1-4 5-16,-7-1 1 16,2 0-1-16,7 3 1 15,8-5-2-15,-1 2 0 16,2 5 5-16,-9 3 1 16,-6 1-6-16,-5 3 1 15,6 5 8-15,4 0 0 16,6 0-1-16,-1 0 0 0,-6 0 1 15,0-3 1-15,1-2-5 16,5-4 1 0,8-3-4-16,-4-3 1 0,4-1-5 15,-3-6 0-15,-15 0-2 16,3-1 1-16,1 3 1 16,0 2 0-16,10 5-4 15,-5 1 0-15,-3 1 0 16,-2-1 0-16,-3-5 0 15,6 3 0-15,6 2-1 16,2 4 0-16,-3-1 0 16,-9 1 1-16,1-4-2 0,-4 0 0 15,2-4-1-15,11-1 0 16,2 2 1-16,-3 3 0 16,-1 0-3-16,-3 0 1 15,0 0 2-15,1-4 1 16,7-3-3-16,4 6 0 15,2 1 1-15,1-2 0 16,-8-5 3-16,-1 0 0 16,-1 0-1-16,7 0 0 15,0-1 2-15,7-5 1 16,8 3 2-16,-2 0 0 16,-5 3-2-16,3 2 0 15,-6-6 0-15,2 3 0 16,0-1-2-16,0 0 0 15,5 1-5-15,2-1 0 16,-2 0-4-16,2 2 1 0,3 4-3 16,-4-1 1-16,-1 1 0 15,-7-1 0-15,-2 1 1 16,3 0 0-16,-7-1 0 16,5 1 1-16,3 1 1 15,0 2 0-15,-2 0 2 16,0 0 0-16,-2 0 4 15,1 2 0-15,-10-1 1 16,-1 1 0-16,3 0-1 16,3-2 0-16,2 0-3 0,-1 2 1 15,-2 1-2-15,-3-3 1 16,-6 0-1-16,6-3 0 16,3 1-1-16,1 0 1 15,5-1 1-15,1-1 0 16,-7 1-2-16,2-1 0 15,-5-1 0-15,-3-2 0 16,6 0 0-16,4 0 0 16,0 0 0-16,5-5 0 15,5 4-2-15,-5-5 1 16,-2 3 1-16,2 0 0 16,1-1 0-16,-1 4 0 15,0 4 0-15,2 3 0 16,5 0-1-16,3 0 0 15,4 0 0-15,2-3 0 16,-2-4 0-16,0 1 0 0,-3 3-1 16,-2-1 0-16,1 1 0 15,4 1 0-15,4 1-1 16,1 1 0-16,-1 0 0 16,-3 1 1-16,3 1-2 15,-4 1 1-15,2 3 0 16,-1-1 0-16,0-2-1 15,0-1 1-15,-2 0-2 0,-5 3 1 16,1-3-1-16,-2-1 0 16,2-1 0-16,-1 2 1 15,-1 2-1-15,0-3 0 16,-1-1 0-16,-8 2 0 16,-7 2-1-16,-7 1 1 15,-11-4-1-15,-6 3 0 16,-3-1 0-16,-2 1 0 15,-7-1 0-15,-8-1 1 16,-12-5-1-16,-11 1 0 16,-9 2 1-16,-5-2 0 15,-7-1-1-15,-10-1 1 16,-14 1 0-16,-14 3 0 16,-21 0-3-16,-10-4 0 15,-5 1 0-15,-11-4 0 16,-12-3-7-16,-26-10 1 15,40 20-2612-15</inkml:trace>
  <inkml:trace contextRef="#ctx0" brushRef="#br0" timeOffset="45487.89">2376 14272 1299 0,'0'0'0'16,"32"-2"37"-16,5 0 1 16,12 6 44-16,15 1 0 15,20-1-24-15,3-3 0 0,-3 5-34 16,3-5 0-16,5 1-8 16,6-2 1-16,6 0-4 15,0 0 0-15,8-2-4 16,0 1 1-16,7-6 2 15,8 1 0-15,12 3 1 16,0-2 0-16,6-4 1 16,8-1 0-16,10-1 0 15,10 3 1-15,7 1-2 0,5-4 1 16,0 4-4-16,-5 1 0 16,-7-1-1-16,-2 0 1 15,5-2-1-15,1 2 0 16,8-2 2-16,4 6 1 15,-2 0 3-15,10-1 0 16,1 2-1-16,1 2 0 16,4 4 0-16,0 1 1 15,-4-3-2-15,0 1 0 16,1 8 0-16,1 1 1 16,3 2 0-16,-1-1 0 15,2-1 2-15,-2-1 1 16,3-2 0-16,7-1 0 15,-1-3 0-15,0 1 0 16,-1 0-1-16,3 1 1 0,1 0-1 16,-2 4 1-1,4 4-1-15,-5 1 0 0,5 1 0 16,4 4 0-16,-5 1-2 16,3 4 0-16,7-3 0 15,0-1 1-15,-2 3-1 16,-4-3 1-16,6-1 0 15,-4-6 0-15,1 3 0 16,1-3 1-16,7-4-1 16,9-4 1-16,-2-4-2 15,2-3 0-15,-1 0-2 16,8-2 1-16,2-3 0 0,9 2 0 16,-1 3-3-16,1-2 0 15,-1-1-1-15,1 3 1 16,-6 5-3-16,0 2 1 15,2 1 3-15,13 1 1 16,-10-4 1-16,4-5 1 16,0-3 2-16,7-4 1 15,7 0-2-15,2 3 0 16,2 1-2-16,2-2 1 16,-3-6-4-16,-4 4 0 15,-1 6-2-15,2-1 0 16,2-2-1-16,11 3 1 15,1 2-1-15,11 3 0 16,-2-1-1-16,0-3 0 16,4-5-1-16,6-2 0 15,13 0-1-15,-5 2 0 0,-9-3 0 16,3-5 1-16,4 0-1 16,0 4 0-16,-5 5-1 15,-4 3 1-15,-5 1 1 16,-2 1 0-16,7 1 1 15,-3 3 1-15,-6 2 0 16,-10 4 0-16,-6-1 1 16,-6 0 0-16,-6 1 4 15,-18-3 1-15,-8-4 1 16,-18 3 0-16,-9 7 1 16,-15 3 1-16,-17 0 2 0,-17-1 0 15,-13-2 1-15,-19-4 1 16,-15-1-1-16,-14-2 0 15,-11 0-1-15,-9 0 1 16,-10-2-4-16,-16-2 1 16,-26-1-3-16,-12-2 1 15,-8 0-8-15,-13 0 0 16,7 3-4-16,-30-18 0 16,23 15-2495-16</inkml:trace>
  <inkml:trace contextRef="#ctx0" brushRef="#br0" timeOffset="47033.35">2371 15504 1377 0,'0'0'0'0,"-18"-12"52"16,6 3 1-16,3 4 31 15,9 5 1-15,0-10-34 16,3 3 1-16,12-2-33 0,7 1 0 15,5 4-7-15,8 2 1 16,2-5-5-16,13 0 1 16,13 2-5-16,13 2 1 15,7-1-2-15,-2 1 0 16,4-1-1-16,5 1 0 16,23 0-1-16,1-3 1 15,6-2-1-15,0-3 0 16,14-1 0-16,11-2 1 15,12-1 0-15,5-1 0 16,-1-3 0-16,4-2 0 16,3 1 0-16,7 2 0 15,10 1 3-15,0 3 1 16,5 0 3-16,-1 4 1 16,7 1 2-16,2 4 0 0,-8 3 3 15,1 2 1-15,3 2 0 16,0 2 1-16,7 1-1 15,0 2 1-15,2 3-3 16,3 0 1-16,2 4-2 16,-2-2 0-16,3 4-2 15,1 1 0-15,6 1 1 16,3-1 0-16,-5-3 1 16,6 0 0-16,6-8 5 15,5 5 0-15,-2-2 0 16,6-4 0-16,5-4 0 0,5 1 0 15,5 0-1-15,6-4 0 16,9-3 0-16,-2 0 0 16,12 1-3-16,-4 1 1 15,3-2-2-15,-3-2 0 16,-1 2 0-16,7-1 1 16,7 1-1-16,7 0 1 15,11 0 0-15,0-4 0 16,-4-1 1-16,3 1 0 15,8 4-4-15,7-5 1 16,10-1-2-16,2 2 1 16,2 1-1-16,7 3 0 15,12 1 2-15,0-1 1 16,-3-2-1-16,2 2 0 16,4 3 1-16,1 2 0 15,7 0 4-15,5-2 1 0,-5-1 4 16,7-2 0-16,16 0-1 15,-1 1 1-15,1 1-4 16,0-4 0-16,1-2-3 16,6 2 0-16,11 5-1 15,6 8 1-15,2-1-4 16,-10 5 0-16,-9 2-3 16,-8 6 1-16,-6 2 0 15,-20 3 1-15,-10-2 2 16,-14 1 1-16,-20 2 0 15,-23-1 1-15,-17 3 1 0,-25-2 0 16,-27-3 2-16,-13-2 1 16,-24-2-3-16,-19 0 1 15,-21 3-1-15,-23-8 1 16,-26-4-5-16,-19 1 1 16,-16 1-6-16,-17 1 1 15,-19-3-6-15,-25 3 1 16,2-11-2347-16</inkml:trace>
  <inkml:trace contextRef="#ctx0" brushRef="#br0" timeOffset="47965.95">2459 16660 1534 0,'0'0'0'15,"0"0"45"-15,0 0 1 16,0 0 44-16,32 9 0 16,6-9-32-16,14-4 0 15,15-1-36-15,5-2 1 16,4 0-10-16,5 2 1 15,11-2-5-15,6 0 0 16,15 0-3-16,5-1 1 16,17-6 5-16,-3-4 1 15,4-2 5-15,1 2 0 16,4 5 2-16,-5 2 1 16,-14 1 2-16,-9 1 0 15,-6 2 0-15,-11 4 1 16,-15 5 4-16,-9 3 1 15,-12 0 1-15,-2 5 1 16,-8 4-3-16,-1 2 1 0,2-1-5 16,2-4 1-16,-4-6-13 15,-3-12 0-15,-46 7-1863 16</inkml:trace>
</inkml:ink>
</file>

<file path=ppt/ink/ink12.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1:47.528"/>
    </inkml:context>
    <inkml:brush xml:id="br0">
      <inkml:brushProperty name="width" value="0.05292" units="cm"/>
      <inkml:brushProperty name="height" value="0.05292" units="cm"/>
      <inkml:brushProperty name="color" value="#FF0000"/>
    </inkml:brush>
  </inkml:definitions>
  <inkml:trace contextRef="#ctx0" brushRef="#br0">14203 1651 582 0,'0'0'0'0,"-20"-24"7"0,-1-1 1 16,-5 5 8-16,-8-1 0 15,-13-3 8-15,-8-2 0 16,-10-7 5-16,-2 0 1 15,0 5-5-15,-6-1 1 16,-4 5-6-16,-11 3 1 16,-4 12-4-16,-7 4 0 15,-1-2 7-15,-13 7 1 16,-9 7 5-16,-9 3 0 16,-11 15-4-16,-10 8 1 15,-3 12-6-15,-9 12 1 16,-13 2-7-16,-8 15 0 15,0 12-4-15,-8 8 0 16,10 3-3-16,17 5 0 16,18 10-2-16,16-6 0 15,10-14 0-15,18-2 0 0,26 5-1 16,20 0 0-16,9 9-1 16,19-5 1-16,19-4-2 15,17 3 1-15,23 13-1 16,26-7 0-16,26-2-1 15,25-2 1-15,32 2-1 16,31-3 0-16,32-7 0 16,27-18 0-16,27-8 0 15,10-19 1-15,8-16 0 16,-4-31 0-16,6-28 3 16,-9-25 0-16,-5-18 5 0,-14-12 1 15,-2-25 3-15,-15 1 1 16,-5 0 3-16,-20-8 0 15,-22-7 9-15,-20 0 1 16,-31-6 20-16,-24-3 1 16,-22-6 1-16,-26 6 0 15,-27 3 0-15,-31 12 0 16,-34 17-11-16,-29 9 0 16,-27 14-1-16,-39 15 1 15,-36 20-10-15,-25 20 0 16,-21 24-14-16,-6 15 0 15,4 18-8-15,17 9 0 16,21 9-4-16,37 5 1 16,136-59-1472-16</inkml:trace>
  <inkml:trace contextRef="#ctx0" brushRef="#br0" timeOffset="3301.09">15505 3302 380 0,'0'0'0'0,"0"0"1"16,30 9 1-16,-11-6-2 15,2 2 1-15,6 0 2 16,-3-1 0-16,-3-8 25 16,6 3 0-16,5 1-12 15,-1 1 1-15,-2 3 13 16,1-1 1-16,5 1 27 0,-2 1 1 15,-3 0-1 1,2 2 1-16,7-3-11 0,2 1 1 16,1-2 7-16,0 1 0 15,2 1-8-15,2 0 0 16,5-1-4-16,-1-1 1 16,-6-3-9-16,0 3 1 15,2-3-6-15,0-3 0 16,7 0 0-16,3-1 0 15,6 2-1-15,-2-5 1 16,1-1-8-16,1-1 1 16,3 2 7-16,4 2 0 15,11-4 0-15,-3 2 1 16,-1 2-6-16,-4-3 1 16,2-1 1-16,6 0 1 15,-3 6-5-15,3-6 0 16,-3 2 0-16,1-5 0 0,0 3-3 15,6 1 1-15,6-1-5 16,0 2 0-16,-10-1-1 16,2-1 1-16,7 5-1 15,2 3 0-15,1 1 0 16,-7-4 0-16,-4-4-4 16,0 4 1-16,2 4-4 15,3 0 1-15,1 0-2 16,-2 0 1-16,-3-5-2 15,1 5 0-15,4 5-2 16,1-1 1-16,0-4 1 16,2-4 0-16,9 8 0 0,0-4 0 15,-6-4 1-15,4 1 1 16,4 1-2-16,3 0 1 16,3 0-1-16,-3-1 1 15,4-2-1-15,1 5 1 16,4-4-1-16,2 4 1 15,-2 0-2-15,1 0 1 16,3 0-1-16,1 0 1 16,4 0 1-16,-1-7 0 15,-1-1 0-15,6-1 0 16,8 4-1-16,-4 2 0 16,3-3 0-16,-1-1 0 15,5 2-1-15,6-7 0 16,5 0 0-16,1 3 0 0,-8-3 0 15,9 4 0 1,14-5 2-16,2-2 0 0,-2 1 0 16,3 2 0-16,2-4 0 15,6 4 1 1,5 0-1-16,0 3 1 0,0 1 1 16,7-1 0-16,5-3 1 15,6 3 0-15,3-3 0 16,-4 4 0-16,3-5 1 15,-1 5 0-15,-5 1 1 16,0-2 0-16,-2 2 0 0,-5 2 1 16,0-3-1-16,-5 1 0 15,0-2 2-15,-4 0 1 16,-9 1-1-16,-3 1 1 16,-2 2 2-16,-4-4 0 15,-6 0-2-15,-4 1 0 16,0-3-3-16,-11 3 1 15,-14-5 0-15,-7 5 0 16,-6-1-2-16,-10 0 1 16,-12 1 0-16,-2-8 0 15,-5-1-1-15,-9 1 0 16,-10 8 1-16,-8 1 0 16,-8-2-2-16,-10 0 1 15,-8 1-3-15,-7-1 1 16,-2 2-2-16,-3 2 1 15,-4 2 1-15,-1-3 0 16,1 3-1-16,-2-1 1 16,-3 3-1-16,-9 1 1 0,9-7-1 15,-9 7 0-15,7 0 1 16,-7 0 1-16,7 0-3 16,-7 0 1-16,7 0-2 15,-7 0 0-15,0 0 0 16,0 0 0-16,7 3-2 15,-7-3 1-15,0 0-3 16,0 0 1-16,7 4-2 0,-7-4 0 16,0 0-1-16,0 0 0 15,-4-28-2-15,-3-1 1 16,6-13-12-16,6 6 1 16,-5 36-2248-16</inkml:trace>
  <inkml:trace contextRef="#ctx0" brushRef="#br0" timeOffset="5885.05">18212 5903 1175 0,'0'0'0'0,"0"0"31"15,0 0 0-15,23 17 24 16,-16-17 0-16,-7 0 1 15,12 0 0-15,-4-1-6 16,2-12 0-16,2-14-16 16,1-8 0-16,-6-6-6 15,0-4 0-15,4-13 0 16,3-4 1-16,5-16 12 16,2-5 0-16,4-21 6 0,3-3 1 15,7-4 5-15,-3-5 0 16,0-12-5-16,0 5 0 15,-4-1-10-15,2 1 0 16,-4 2-8-16,3 14 0 16,-7 13-11-16,1 11 1 15,-1 21-7-15,-3 10 1 16,0 17-3-16,-1 11 1 16,0 12-4-16,6 15 1 15,10 15-4-15,3 18 1 16,-2 26-4-16,-5 16 1 15,-3 21-2-15,-3 13 0 16,5 25-1-16,1 15 1 16,0 21-1-16,7 16 0 15,3 10 0-15,1-12 0 16,6-26 0-16,1-14 0 16,1-22 0-16,-3-18 0 0,-2-15 0 15,-5-16 0-15,-4-11 0 16,-8-14 0-16,-10-22 0 15,-2-17 0-15,2-15 0 16,-6-23 0-16,-8-23-1 16,-3-22 1-16,0 71-1785 15</inkml:trace>
  <inkml:trace contextRef="#ctx0" brushRef="#br0" timeOffset="6217.91">18281 5077 1836 0,'0'0'0'16,"16"-15"0"-16,16 5 0 15,28-3-4-15,15 5 1 16,7 1 5-16,7-7 0 15,12-2 21-15,3-8 0 16,7-2 21-16,4-5 1 16,5 2-1-16,-2-1 1 15,-5 1-3-15,-7-2 0 16,0 5-17-16,-6 5 1 16,-10 0-9-16,-7 6 0 0,-4 2-11 15,-3 1 0-15,9-1-6 16,3-5 1-16,-88 18-1681 15</inkml:trace>
  <inkml:trace contextRef="#ctx0" brushRef="#br0" timeOffset="6568.11">21061 3880 1758 0,'0'21'0'16,"9"24"15"-16,-6 14 0 16,-1 10 42-16,-6 7 0 15,-4 5-7-15,-1 6 1 16,0 8-2-16,4 4 0 16,3 4-2-16,4 5 0 15,5 2-6-15,7 1 0 16,-2 5-6-16,4 0 1 15,0-9-8-15,0-6 0 16,1-8-3-16,-1-6 1 16,-3-4-4-16,-3-5 1 15,-3-11-7-15,-1-6 0 16,-5-11-8-16,-1-10 1 16,-1-14-8-16,1-26 0 15,-16-9-5-15,7-32 1 0,9 41-1905 16</inkml:trace>
  <inkml:trace contextRef="#ctx0" brushRef="#br0" timeOffset="6967.88">20126 4169 1780 0,'0'0'0'16,"19"-21"-1"-16,11 6 1 16,16 2-1-16,5 12 1 15,1 2 9-15,-1 6 0 16,2-5 7-16,7 2 0 16,15 4 7-16,12 3 1 15,8 2-2-15,11-6 1 16,10-1-2-16,10-10 0 15,-3-5 33-15,9-6 0 16,11-2 10-16,0-1 0 16,-21-2-5-16,-8-1 0 15,-8 5-8-15,-5 1 1 16,-24-3-10-16,-10 4 1 16,-14-1-22-16,-5-2 1 0,-2-2-17 15,3-6 1-15,6-4-6 16,1 3 0-16,-56 26-1919 15</inkml:trace>
  <inkml:trace contextRef="#ctx0" brushRef="#br0" timeOffset="7551.05">23802 3847 1915 0,'-2'5'0'16,"-3"14"37"-16,-9 7 0 16,-14 14 55-16,-18 3 0 15,-16 2-10-15,-19 0 0 16,-25-3-44-16,-12 6 0 16,-4 2-13-16,-3 8 0 15,-7 0-6-15,8 3 1 16,25-2-5-16,16-9 1 15,18-5-5-15,16-9 0 16,21-10-1-16,17-1 0 16,20-1-3-16,21-3 1 15,21-9-2-15,21 0 0 16,22 0-3-16,12 5 0 16,15 9-2-16,8 14 1 15,9 14-2-15,-10 8 1 0,-15 7-1 16,-16 6 0-16,-14-5 0 15,-16 5 0-15,-23-1 0 16,-24 4 0-16,-29 0 0 16,-26-2 0-16,-27 0 0 15,-23-1 0-15,-21-4 1 16,-14-6 1-16,-7-6 9 16,-5-5 0-16,3-9 21 15,15-16 1-15,18-10 10 16,15-6 0-16,14-8 4 0,11-10 1 15,21-2-18-15,8-2 0 16,8-8-10-16,8 1 0 16,15-5-6-16,8-3 0 15,13-5-12-15,10 1 1 16,7 5-4-16,2-1 0 16,-44 24-2260-16</inkml:trace>
  <inkml:trace contextRef="#ctx0" brushRef="#br0" timeOffset="10700.86">15891 4872 1097 0,'0'0'0'16,"-20"0"20"-16,-6 3 0 15,-15 0 20-15,-6-3 1 16,-11-6-1-16,-6-7 1 16,-1 0 1-16,-7-6 0 15,-10 1-24-15,-8 10 1 0,-10 2-8 16,-8 12 1-16,-5-1 1 16,-12 7 0-16,-2 3 5 15,-12-2 1-15,-9 0 4 16,-8 0 1-16,3-3-2 15,0 4 1-15,-6 7 0 16,-7-1 1-16,-7 1-5 16,-5-2 0-16,-4 2-4 0,2 1 1 15,2 6-3-15,0 5 1 16,3 2-3-16,4 4 1 16,0 3-2-16,0-1 1 15,5 1-1-15,13 3 0 16,21 0-2-16,10-4 0 15,5 1-2-15,13-4 1 16,18 5-1-16,8 2 0 16,11 2-1-16,13 2 0 15,10 2-1-15,15 1 1 16,20-1-3-16,15-3 0 16,20 2-1-16,15 0 0 15,10 2 0-15,14 0 0 16,13 4-1-16,17-1 1 15,22-3-1-15,9-2 0 16,10-5 0-16,12-3 0 16,20 1 0-16,17 0 1 15,18-5-1-15,16-5 1 0,7-9 1 16,15-3 0-16,-1-5 1 16,5-8 1-16,11-6 1 15,2-2 0-15,3-2 6 16,-2-8 1-16,-9-11 4 15,-4-5 0-15,-8-3 3 16,2-8 0-16,-8-4 7 16,-6-4 0-16,-16-4 5 15,-25-6 1-15,-14-18-7 16,-17 2 0-16,-17-3-1 0,-11-4 1 16,-13 0-4-16,-20-8 1 15,-15-8 10-15,-22-4 0 16,-22 1 0-16,-24 0 1 15,-26-9-3-15,-31 6 1 16,-31 5-6-16,-38 8 1 16,-39 2-6-16,-47 14 0 15,-43 13-4-15,-49 21 1 16,-45 32-7-16,-42 31 0 16,-30 35-9-16,-16 18 1 15,-1 23-3-15,-1 19 0 16,429-121-1936-16</inkml:trace>
  <inkml:trace contextRef="#ctx0" brushRef="#br0" timeOffset="30318.02">5667 7537 884 0,'0'0'0'16,"0"0"10"-16,0 0 0 15,0 0 18-15,20-9 1 16,-8 9 24-16,6-4 1 16,10-8-1-16,0-3 0 15,7 1-19-15,-3 2 1 16,0 3-1-16,3 1 0 0,11 1-2 15,4 1 1 1,-1 1 1-16,14 2 1 0,19-8-1 16,9 3 0-16,6 3 5 15,7-2 1-15,15 1-3 16,-1 6 0-16,7 0 21 16,5 0 1-16,12 4 2 15,-3-2 1-15,2 5-6 16,2-2 1-16,2 3-4 0,1 3 1 15,6 1 7-15,-8 0 1 16,-13 2-8-16,-4-2 1 16,-5-3-10-16,-15 3 1 15,-10 0 3-15,-3 0 0 16,-4 0-4-16,-13-2 0 16,-8 4-2-16,-16-3 0 15,-16-8-8-15,-11 1 1 16,-8-3-8-16,-7 1 1 15,1-4-1-15,-7 1 1 16,-5 1-5-16,7 0 0 16,-7 0 0-16,14-4 0 15,-5-1-5-15,-9 5 0 16,9-7-5-16,0 5 0 16,5 1-8-16,12 7 0 15,13 8-7-15,-3 0 0 16,-36-14-2309-16</inkml:trace>
  <inkml:trace contextRef="#ctx0" brushRef="#br0" timeOffset="32407.59">15714 7692 649 0,'0'0'0'16,"0"0"11"-16,-22-12 0 15,22 12 8-15,-9-3 1 16,9 3 22-16,0-9 1 16,2-3 24-16,5-4 1 15,0-4-33-15,1 2 0 16,1 10 6-16,9-1 0 15,14 2 13-15,6 2 0 0,1 1-4 16,5 4 1-16,2 0-4 16,11 2 0-16,11 5-6 15,12-3 0-15,12-4-7 16,6 0 0-16,8 0-7 16,7 1 0-16,7-1 6 15,7 0 1-15,12 4 5 16,6-1 0-16,0 2 1 15,10 2 0-15,7 5 10 16,9 2 1-16,4 5-14 0,3-1 0 16,5-3-5-16,3 3 0 15,4-6 8-15,2-4 1 16,9-3-4-16,2-1 0 16,0-8 4-16,9-1 0 15,1-3 3-15,10-1 1 16,-5 6-2-16,-1-1 0 15,-3 1-1-15,-4 1 0 16,-4-2-4-16,-5 1 0 16,-16 3-6-16,0 3 1 15,-3-3-4-15,-9 0 0 16,-13-5 0-16,-6 2 1 16,-16-4-3-16,-6 5 1 15,-10-1-4-15,-11 3 0 16,-13-4-5-16,-11 1 0 15,-13-4 0-15,-11 3 1 16,-8 1-2-16,-9 3 1 16,-7-5 1-16,-9 1 0 0,-9 1 1 15,-3-2 0-15,1-4-1 16,-1 2 0-16,-4 0-1 16,-2 0 0-16,-1 0-3 15,-4-1 0-15,-7 8-3 16,9-13 1-16,-9 13-4 15,7-12 0-15,0 4-2 16,0-8 0-16,2 1-2 16,-2-4 0-16,1-4-5 0,5 1 0 15,6-3-3-15,6-1 1 16,-25 26-2467-16</inkml:trace>
  <inkml:trace contextRef="#ctx0" brushRef="#br0" timeOffset="36750.85">8116 8539 828 0,'0'0'0'0,"0"0"24"16,0 0 0-16,0 0 42 16,0 0 1-16,0 0-3 15,0 0 0-15,-4-19-17 0,13 17 1 16,0 4-20-16,5 4 0 15,9 5-3-15,2 1 1 16,-10-2-2-16,7-6 0 16,-3 1-1-16,6 4 1 15,3-6 0-15,7 1 0 16,6-3 10-16,5 3 1 16,12-1 2-16,5 1 1 15,4-3 1-15,-3-1 1 16,-4-1 0-16,10-1 0 15,11 5-9-15,6 1 0 16,-1-2-3-16,-1-2 1 16,1 1-3-16,4 1 0 15,11 2 10-15,1-1 0 16,-7-3 5-16,3 0 0 16,7 0 4-16,-4 2 1 15,-6-2-6-15,4 0 1 16,5 0-4-16,-5 0 0 0,-4 0-8 15,-2 0 0-15,3 0-2 16,3 1 0-16,1 1-4 16,-1 2 0-16,-2-8 4 15,2 2 1-15,8 1-4 16,-4 1 0-16,-12 0 0 16,5 1 0-16,4 1-5 15,-3 2 1-15,-9-8-2 16,-3 2 0-16,-7 1-3 0,1 1 1 15,4 3-1-15,-4 1 0 16,-6-4 0-16,-8 0 0 16,0 0 0-16,4 0 0 15,12 0-3-15,-3 0 0 16,-8 0 0-16,-1-6 1 16,-6 3-2-16,4 3 0 15,-3-3-1-15,-1 3 1 16,-4 0 0-16,-1 0 1 15,-3 0-1-15,-4 0 0 16,5-4-1-16,8 1 0 16,1 1 1-16,5 2 1 15,-6-4-2-15,-1 3 1 16,-4 2-1-16,-1 3 0 16,2-4-2-16,3 2 0 15,1 5 0-15,-2-4 0 16,-8 0-2-16,4 3 1 0,-6-3 0 15,1 2 1-15,5-1-2 16,2-3 1-16,7 3 0 16,-7 1 0-16,-4-1 0 15,-5-3 0-15,0 1 0 16,2 2 0-16,2-1 1 16,2 2 1-16,-1-5 0 15,-1 0 0-15,1-5 0 16,-7 3 0-16,-1 2-2 15,0 0 0-15,1 0 0 16,2 0 0-16,4 0 0 0,-2 2 0 16,-9 0 0-16,-2 1 1 15,-5-3-1-15,-5 0 1 16,-2 0-2-16,-3 0 1 16,4-5 0-16,-2 2 1 15,-7-1 0-15,0 2 0 16,1 2 0-16,3-1 0 15,-8-3 0-15,-2 2 0 16,-2 2 1-16,-2-3 1 16,0 1-2-16,-5 0 0 15,0 1 1-15,-7 1 1 16,9 0-1-16,-9 0 1 16,6 0-1-16,-6 0 0 15,7 0-1-15,-7 0 1 16,0 0-1-16,0 0 1 0,7 0-1 15,-7 0 1-15,0 0-2 16,5-11 0-16,-2 4 0 16,1 1 0-16,-4 6-1 15,9-9 0-15,0 2-1 16,-4 2 0-16,-5 5-1 16,9-5 0-16,-9 5 0 15,0 0 0-15,0 0-1 16,0 0 1-16,0 0-1 15,0 0 1-15,0 0-1 16,0 0 0-16,0 0-1 0,0 0 1 16,0 0-1-16,0 8 0 15,0-8 0-15,-6 9 0 16,6-9-1-16,-8 5 1 16,8-5-1-16,-9 4 1 15,9-4-1-15,0 0 1 16,-7-4-2-16,5-10 1 15,6-10-4-15,3-18 1 16,3-8-15-16,6-7 0 16,-16 57-2691-16</inkml:trace>
  <inkml:trace contextRef="#ctx0" brushRef="#br0" timeOffset="40974.33">19717 8580 963 0,'39'2'0'15,"66"0"39"-15,35 4 1 16,18 7 35-16,7 2 0 16,4 6-15-16,5 0 1 15,3-4-10-15,-1-7 1 16,15-1-28-16,12-7 0 16,5-2 4-16,9-2 0 15,12-5 12-15,11 2 0 0,9-4 0 16,15 6 1-16,4 1 0 15,6 2 1-15,4 0 2 16,8-2 1-16,2-3-6 16,8-3 1-16,14-1-10 15,3 0 1-15,4 2-3 16,-1 0 0-16,0 0-5 16,-2 4 1-16,3 0 12 0,-15-1 1 15,-11-5 8 1,-7 1 0-16,-9 1 13 0,-10 2 1 15,-22 5 3-15,-12-4 1 16,-19 1-11-16,-18-2 1 16,-16 1-9-16,-19 2 0 15,-25-5-9-15,-18 2 0 16,-15-5-10-16,-18 1 1 16,-15 1-7-16,-13-1 1 15,-13 0-12-15,-12 1 1 16,-10 4-6-16,-8-1 0 15,-12 5-3-15,-14-10 0 16,14 10-2158-16</inkml:trace>
  <inkml:trace contextRef="#ctx0" brushRef="#br0" timeOffset="42767.76">2593 9951 739 0,'0'0'0'15,"55"0"20"-15,3 0 0 16,5 0 24-16,6-7 0 15,2 0 21-15,6 0 0 16,10 2-1-16,3-2 0 16,-4-9-26-16,4 4 1 15,9 2-11-15,1 3 0 16,8 2-8-16,5 1 1 16,5 4 3-16,4-3 1 15,7 3 2-15,3 0 0 16,12-2-1-16,6-1 1 0,11-6-4 15,1 2 1-15,-8-2-1 16,10 1 1-16,7-1-5 16,5 2 0-16,-1 2 3 15,3-4 0-15,-2 2 5 16,-5 2 1-16,1 0 7 16,-5 1 0-16,4 3 0 15,6 1 1-15,2 0-4 16,-2 0 0-16,-1 0-6 15,-1-2 0-15,-15-7-4 0,6-3 1 16,5 0-5-16,6-3 0 16,4 4-1-16,8-1 0 15,-4-4-5-15,4-1 1 16,5 2 3-16,-3-3 1 16,-3 6 1-16,-10 2 1 15,2-1-1-15,0 3 1 16,0 1 1-16,5 3 0 15,2 1-1-15,-7 1 1 16,-3 2-2-16,-3 4 1 16,-6 1-4-16,-1 0 1 15,-1-2-5-15,2 1 1 16,3-1 0-16,2 3 0 16,-9-1-1-16,-4 0 0 15,3-3-3-15,-10 1 1 0,1-1 1 16,8 5 0-16,5-4-2 15,1 2 0-15,-9 2 1 16,-1 2 0-16,-2-5 3 16,2-3 1-16,6-1-3 15,4 0 0-15,0 4 0 16,1-4 0-16,-7 0 1 16,-3 0 0-16,3-5 2 15,6 3 1-15,-1 4-3 16,4-1 0-16,-8-2 3 15,-6-1 0-15,2 4-1 0,-4 3 0 16,3-5 0-16,3 0 1 16,5 0 0-16,1 1 0 15,1 1-1-15,-1 2 0 16,-1 1-2-16,2-2 1 16,3 4-2-16,-3 4 1 15,-10-3-3-15,-4-1 1 16,-4 0-1-16,-2 3 0 15,-4 1-2-15,1-1 1 16,0-5-1-16,-11-1 1 16,-14-4 1-16,0 0 0 15,-2 0 3-15,-9 0 0 16,-15 0 2-16,-4 0 0 16,-9-9 5-16,-7 4 1 15,-4 5 4-15,-10 0 0 16,-10 0 1-16,-10-2 0 15,-8-3-4-15,-4-2 0 0,-3 2-2 16,-7 2 1-16,-2-1-2 16,-2 2 1-16,-4-3-4 15,-3 3 1-15,2 1-2 16,0 1 0-16,-9 0-2 16,9-4 1-16,-9 4 0 15,7-8 1-15,-7 8-2 16,5-7 0-16,-5 7-1 15,4-9 1-15,1 0-3 0,-3-8 1 16,5-14-4-16,7-4 1 16,7-6-6-16,13-11 1 15,-34 52-2501-15</inkml:trace>
  <inkml:trace contextRef="#ctx0" brushRef="#br0" timeOffset="72752.96">19427 13976 1601 0,'0'0'0'0,"-54"-29"69"15,-1-1 0-15,-8-4 36 0,-10-1 0 16,-4 7-42-16,-13-3 0 16,-14-4-32-16,-7 1 1 15,-2-1-16-15,-6 2 0 16,-15 2-7-16,-12 2 1 15,-7 3-1-15,-8 3 1 16,-3 6-1-16,-7 5 0 16,-7 3-1-16,-11 8 1 15,-9 4 1-15,-8 11 0 16,-2 10 1-16,-4 12 1 16,-5 15-1-16,13 9 0 15,8 11-1-15,27 5 1 16,27 4-3-16,17 3 1 15,16 5-1-15,22-1 0 16,29 1-6-16,21 2 1 16,25 0-2-16,29 0 0 15,28-7-1-15,32-9 0 16,31-11 0-16,29-8 0 0,38-6-4 16,33-10 1-16,30-11-5 15,29-14 1-15,18-21-1 16,5-21 0-16,9-17-2 15,-2-15 0-15,-3-13 8 16,-13-19 0-16,-17-18 4 16,-10-12 1-16,-14-11 17 15,-23 0 1-15,-16 3 22 0,-42 4 1 16,-37 12 13-16,-39 15 1 16,-39 16 8-16,-41 14 0 15,-43 3-9-15,-55 14 1 16,-66 12-24-16,-67 26 0 15,-73 35-12-15,-63 34 0 16,-59 35-14-16,-4 11 0 16,427-101-2206-16</inkml:trace>
</inkml:ink>
</file>

<file path=ppt/ink/ink13.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3:36.664"/>
    </inkml:context>
    <inkml:brush xml:id="br0">
      <inkml:brushProperty name="width" value="0.05292" units="cm"/>
      <inkml:brushProperty name="height" value="0.05292" units="cm"/>
      <inkml:brushProperty name="color" value="#FF0000"/>
    </inkml:brush>
  </inkml:definitions>
  <inkml:trace contextRef="#ctx0" brushRef="#br0">12305 7218 907 0,'0'0'0'16,"28"-10"16"-16,-7 1 1 16,2 0 37-16,-3 4 0 15,3-3 28-15,-1 4 1 16,8-3 0-16,2 7 0 15,5 4-50-15,2 1 1 16,0 2 8-16,0-2 0 16,1-2 8-16,1 1 0 15,-8-4-2-15,6 2 1 16,11-1-10-16,-1 1 1 16,6 5-7-16,8-3 1 0,1-3-2 15,3-4 1-15,0-2-7 16,10-4 0-16,6 0-1 15,5 2 0-15,-1 2-3 16,-1-3 0-16,-1 1-2 16,1 1 0-16,4 3 3 15,-3-2 0-15,-10-6 0 16,3 3 1-16,3 3-3 16,1-2 1-16,3 5-2 0,-1-5 0 15,-5-2 3-15,6 1 0 16,10 2 0-16,0 3 1 15,-7-7-3-15,0 1 1 16,0 4-2-16,3 1 0 16,2 3-4-16,-8 1 1 15,-4 1 1-15,0 3 0 16,3-1-1-16,2-1 1 16,0 5-3-16,-3-4 0 15,3 3-2-15,2-3 1 16,0-1-3-16,2-1 1 15,-7-2 0-15,1 1 1 16,7 3-2-16,-3 1 0 16,-8 1-1-16,-5 2 1 15,-3 1-1-15,7 1 0 16,11-2-1-16,0 2 1 0,-9-6-1 16,5-1 0-16,11 1 1 15,1-3 1-15,3 4-1 16,-1-4 0-16,-3 0 1 15,3 0 0-15,4 1 0 16,1 3 0-16,1-4-1 16,-4 0 0-16,9 0-2 15,2 0 0-15,-1 0 0 16,4-5 0-16,1 5-3 16,6 0 1-16,4 5-2 15,-1-2 0-15,-2-3-1 0,2 0 1 16,6 6-1-16,2 1 0 15,-5-2-1-15,5-2 1 16,8-6-1-16,-1 3 0 16,2 5 0-16,1-3 1 15,-1-6 0-15,3-1 0 16,14 2 1-16,2-1 0 16,2 1 0-16,0-1 1 15,-2 2 0-15,2-5 1 16,1-1 1-16,10-1 0 15,4 2 2-15,3 2 0 16,6 0 0-16,-4-7 1 16,4 0 1-16,9-4 0 15,2 6 1-15,-1-1 0 16,-4 3 1-16,-1-6 0 16,6 0-1-16,0 4 1 0,-1-1 0 15,-1 6 0-15,-1 0 2 16,3 1 1-16,0 1 0 15,-4-1 0-15,3 3 0 16,-6 1 1-16,0-4-3 16,-7-1 1-16,-7 2-2 15,-11-1 0-15,-8 1-2 16,-6 1 0-16,-7-2-1 16,-7-1 1-16,-7 2-2 15,-10-6 1-15,-6 1-2 16,-11 1 0-16,-6-2-2 0,-8 0 1 15,-10-3-4-15,-12-5 0 16,-11 1-2-16,-13-8 0 16,-10-5-6-16,-5-4 1 15,-32 33-2559-15</inkml:trace>
  <inkml:trace contextRef="#ctx0" brushRef="#br0" timeOffset="2182.69">2552 8161 1209 0,'0'0'0'16,"0"0"42"-16,23-7 0 15,-5 9 36-15,8 3 0 16,8 6-19-16,6-3 1 0,5-2-25 15,-5 0 1-15,-3-6-17 16,7 2 0-16,2 2-6 16,9 4 0-16,12 8-6 15,9-1 1-15,1-2 0 16,8-1 0-16,-2-2 0 16,7 0 0-16,17 1 5 15,-1-1 0-15,0-1-1 16,3 0 1-16,10-4 2 0,8 2 1 15,-2-2-4-15,5-2 1 16,10-3 1-16,10 4 1 16,12-4 4-16,0 0 1 15,-8-4 1-15,8-1 0 16,6 2-1-16,-1-4 0 16,4 2 4-16,11-2 0 15,1 1 0-15,3-1 0 16,-10 2 3-16,-7 2 0 15,2 1-3-15,4-1 0 16,1-3-1-16,4 3 1 16,5-6-5-16,1 6 0 15,-5-1-3-15,1 4 0 16,-4 4 3-16,0-2 1 16,-1-4 0-16,-3-2 1 15,-1 4-2-15,7-1 1 16,0-3-3-16,5 1 0 0,-3-6-3 15,1-3 1-15,-1 0-1 16,3-2 0-16,-5-7 0 16,7 2 1-16,0-2-2 15,0 4 0-15,-2-4-1 16,-1 6 0-16,1 3-2 16,-3-2 1-16,-8-2-1 15,-6-1 0-15,-4 5-2 16,2 3 0-16,5 2-1 15,2-1 1-15,1 2-1 16,-1 0 1-16,-7-3-1 0,-2-3 1 16,-11 0 1-16,1 3 1 15,-1-3-1-15,1 3 0 16,-1 2 0-16,-3 2 0 16,-2-7 0-16,2 3 0 15,11 1-1-15,-2-1 1 16,-4-1-1-16,0 1 1 15,-5 0-2-15,3 2 0 16,1 6 0-16,-1-4 0 16,3 1-1-16,-5 1 0 15,1-1 1-15,0 1 0 16,-6 1-2-16,8 2 0 16,6 0 0-16,-5 0 1 15,-3-5-2-15,-2 3 1 16,-2 2-2-16,0 0 1 15,7 0-1-15,-1 2 0 0,-4-1 0 16,-4 3 1-16,1-4-1 16,1 2 0-16,5 5-1 15,1-4 0-15,-6 1 0 16,2 1 0-16,-6-2-1 16,10 2 1-16,8 1-1 15,2 0 1-15,2-2-2 16,0 1 1-16,1 0 0 15,3 2 0-15,8 0 0 16,0 0 1-16,-2 0-1 0,8 2 0 16,-2 3-1-16,6-4 1 15,-1-4-1-15,0 1 1 16,7 4 0-16,0-2 0 16,-3-2 0-16,-1 2 0 15,4-2 0-15,-1 2 0 16,1 2 0-16,1-4 0 15,3 2 0-15,5-7 0 16,1-4 0-16,1-1 1 16,5-2 0-16,5-2 0 15,4 1 1-15,1-1 0 16,8 0-1-16,-2 3 1 16,-1 0-1-16,5-4 1 15,4-4-1-15,3 5 1 16,-1 3-1-16,-3 2 1 15,-11 2 3-15,-10-3 1 16,-6 3 2-16,-8 1 0 16,-13-3 1-16,-16 1 0 0,-19-2 1 15,-10-2 1-15,-17-2-1 16,-17-5 0-16,-20-1-5 16,-10-11 0-16,-18-2-3 15,-22-14 1-15,-36 42-2338 16</inkml:trace>
  <inkml:trace contextRef="#ctx0" brushRef="#br0" timeOffset="3467.81">3030 8904 1399 0,'0'0'0'16,"0"0"40"-16,0 0 1 16,25-5 30-16,5 11 1 15,16 12-14-15,7-3 0 16,10 4-33-16,1 0 1 15,8 2-13-15,9 2 1 16,23 3-5-16,4 0 0 0,5-2-3 16,9 0 1-16,6-3-2 15,15 0 1-15,12 1-3 16,8 2 0-16,11 6-1 16,3-3 1-16,4-9-1 15,12-1 0-15,6 2 0 16,13-3 0-16,10 1 0 15,7-5 1-15,11-7 0 16,9 0 0-16,8-1 0 16,10-1 1-16,4 1 1 15,10-2 1-15,-6-4 1 0,-2 4 1 16,4 4 1-16,13 7 1 16,25-1 0-16,1-2 0 15,0 0 3-15,5-4 0 16,12-1-1-16,15-2 1 15,1-3-2-15,5 0 1 16,10 2 0-16,13-4 1 16,8-3-2-16,12-4 1 15,10 3 0-15,13 0 1 16,3-2 4-16,6 8 0 16,7 0 2-16,1 0 1 15,4 1 1-15,2 1 1 16,10 3 5-16,4 1 1 15,5 0-1-15,9-2 0 16,3-6-1-16,13 0 1 16,12-4-6-16,18 0 0 0,2 3-2 15,-2-2 0-15,0-7-6 16,3-1 1-16,4 1 5 16,0 5 1-16,-2 7-1 15,-5-1 0-15,-11-3-1 16,-11 3 1-16,-11 2 3 15,-12 4 1-15,-9 2 0 16,-26-1 0-16,-19 2-2 16,-19 3 1-16,-31-6 0 15,-29 2 0-15,-41-6-6 0,-33 6 0 16,-36-1 1-16,-30 0 1 16,-29-4-1-16,-26 2 0 15,-25-1-1-15,-30-1 1 16,-22-4-9-16,-19 2 0 15,-25 0-7-15,-35-3 1 16,12 3-2206-16</inkml:trace>
  <inkml:trace contextRef="#ctx0" brushRef="#br0" timeOffset="4336.64">2431 10376 1299 0,'0'0'0'0,"0"0"61"15,35 30 1-15,5-11 40 16,20-4 0-16,22-8-25 16,16-3 0-16,6-4-42 15,15-4 1-15,15-3-15 16,10 1 0-16,10 0-9 16,17-1 1-16,11-1-2 0,8-4 1 15,13-2 3-15,17 3 1 16,3 3 9-16,17-1 0 15,12 0 4-15,9-6 0 16,5-2-1-16,-3-4 1 16,-7 4 4-16,-2 3 0 15,-6 0-1-15,-8-3 1 16,-7 1-4-16,-16-1 1 16,-9 5-5-16,-14 1 1 15,-8 1-9-15,-10-2 1 16,-9-4-14-16,-1-8 1 15,-166 24-1822-15</inkml:trace>
  <inkml:trace contextRef="#ctx0" brushRef="#br0" timeOffset="49019.9">4466 11700 627 0,'0'0'0'0,"0"0"6"0,23 4 0 16,-14-2 15-16,-9-2 0 15,5 3 20-15,-5-3 0 16,9 3 11-16,0 1 0 15,-4 1-17-15,-5-5 0 16,9 5-1-16,-9-5 1 16,12 9 1-16,-1 1 0 15,-2-1 0-15,0-4 1 16,-1 6-5-16,3-1 1 16,1 2-4-16,2 0 1 15,-1 0 0-15,1 2 0 16,-2 0 3-16,4-2 0 15,0-2 0-15,3 3 0 16,3 4 3-16,0 2 0 16,1-7 1-16,6-3 1 15,6 3-3-15,0-4 1 0,6 1-5 16,1-2 1-16,2-2 5 16,-3-1 0-16,-1-8-2 15,1 1 0-15,-1-1-4 16,6 3 1-16,4 1-1 15,8-6 1-15,11-1-1 16,-6-1 1-16,-5-8-8 16,-5 2 0-16,2 4-1 0,5 0 0 15,7-3-5 1,2 1 1-16,1 0 5 0,-1-3 0 16,-7-3-2-16,-2-2 0 15,3-1 0-15,8 2 1 16,3 5 0-16,2-2 1 15,-9 1-5-15,2-2 0 16,3-1-1-16,0 3 0 16,6 1-3-16,1-4 0 15,-10-1-1-15,0 2 1 16,1 0 0-16,3 3 0 16,4 0 0-16,4 0 0 15,-8-1-2-15,-3-3 1 16,8 5-2-16,3 4 1 15,6 4 0-15,-3 0 0 16,-11-2-3-16,-1 0 0 0,0 5-1 16,9 2 1-16,2-5-3 15,-3 5 1-15,-12 7-2 16,1 0 0-16,2-2-3 16,3 3 1-16,5 8 0 15,-7 1 0-15,-3-3-1 16,-11-2 1-16,1 4-1 15,1 3 0-15,7 2 0 16,-4-1 1-16,1 5-1 16,-6-5 0-16,-7 1-1 15,-3 0 1-15,1 0 0 16,0-1 0-16,6 0 0 0,2 0 0 16,-1 1 0-16,-1-2 1 15,-9-5 0-15,-1-2 0 16,0-2 0-16,4-1 1 15,11-2 3-15,2-2 0 16,-2 4 0-16,1-2 1 16,-2-4-1-16,-3-3 1 15,-3 0 1-15,0 2 1 16,3-2 0-16,2-2 1 16,1-3 2-16,-6 3 1 15,1 1 0-15,-4-1 1 16,-4 0 0-16,3-1 0 15,-3-1 2-15,3 1 1 16,2 1-1-16,-3-3 0 16,-2 1-1-16,-11 4 1 15,-7-3 1-15,-8 3 0 0,-3 3-1 16,-1-1 1-16,-7-2-1 16,-2 0 0-16,0 2-5 15,2 0 1-15,-4 1-3 16,-5-3 1-16,11 2 0 15,-11-2 0-15,12 3-1 16,1-1 0-16,9 0-4 16,3 1 1-16,5-3-6 15,5-3 0-15,17 1-3 16,9-5 1-16,-61 7-2501 0</inkml:trace>
  <inkml:trace contextRef="#ctx0" brushRef="#br0" timeOffset="50070.73">11904 11740 1310 0,'0'0'0'0,"-5"-7"35"16,2-1 0-16,3 8 25 16,0 0 0-16,12-9-44 15,7 7 0-15,8 0 0 16,5 2 0-16,8 2-6 15,10 5 0-15,4 2-3 16,8 1 1-16,3-1 4 16,6-4 0-16,6 0 14 15,5 2 0-15,13 2 4 16,7-6 1-16,7-1 8 0,4 0 0 16,11 3 1-16,10-3 1 15,7 1 12-15,11 4 1 16,-2-2-2-16,12 2 0 15,5-2 10-15,10-1 0 16,8-4-14-16,4 0 1 16,-4 3-11-16,-2 2 1 15,-4 2 9-15,-8-2 1 16,-9-8-2-16,-5 1 1 16,-7 2-10-16,-14-1 0 15,-15-3 18-15,-16 2 0 16,-7 2 4-16,-11 0 0 15,-11 0-9-15,-13 0 0 16,-17-5-11-16,-6 2 1 16,-13-6-8-16,-4 6 1 15,-5-3-8-15,-4 3 1 16,3-2-5-16,-1-2 1 16,9-5-11-16,1 5 1 0,3 5-13 15,8-5 0-15,15 2-3 16,0-9 1-16,-52 14-2452 15</inkml:trace>
  <inkml:trace contextRef="#ctx0" brushRef="#br0" timeOffset="50705.5">18163 11726 1713 0,'0'0'0'15,"9"-8"-1"-15,-1 2 0 16,1 6 1-16,9 0 0 0,10 4 23 16,11 1 1-16,9-3 7 15,8 1 1-15,7-1 20 16,10-4 1-16,6-1 50 15,13 1 0-15,17-3-14 16,13 1 0-16,3 1-17 16,7 3 1-16,8 3-16 15,1 3 1-15,11 2-3 16,-8 3 1-16,-11 1 19 16,-12-2 0-16,-8 2-2 0,-7 0 0 15,-14 0-8-15,-15 1 0 16,-13-1-12-16,-15-4 1 15,-17-2-7-15,-6-3 1 16,-1 0-8-16,-7-3 0 16,-11 2-7-16,-7-2 1 15,7-5-10-15,-7 5 1 16,3-14-6-16,-1 2 0 16,0-4-8-16,12-4 1 15,11-1-11-15,14-5 1 16,19 4-3-16,5-4 1 15,-63 26-2676-15</inkml:trace>
  <inkml:trace contextRef="#ctx0" brushRef="#br0" timeOffset="125819.85">1208 1933 1109 0,'0'0'37'0,"-28"3"0"15,14 3-8-15,9 1 0 16,5 1-14-16,5 1 0 15,4 3-9-15,14 9 1 16,14 3-3-16,12 9 1 16,9 8-3-16,11 10 1 15,7 2-1-15,9 4 0 16,19 0 1-16,5-3 0 16,7-11 2-16,15-3 0 0,19-7 1 15,30 0 0 1,16-4 0-16,15-8 1 0,10-5 3 15,10-11 0-15,9-9 1 16,7-4 1-16,12-10-1 16,6-9 1-16,3-8 16 15,10-6 0-15,-1-4 9 16,-7-4 0-16,-18-10 0 16,-12-3 0-16,-19-11 8 15,-27 2 1-15,-18 6 1 16,-17-1 0-16,-14 7-3 0,-29-1 0 15,-26-3-1-15,-21 4 0 16,-16 2 1-16,-15 0 1 16,-13-5-9-16,-23-9 1 15,-20-14-3-15,-15 5 1 16,-20-3 1-16,-16 2 0 16,-21 1-5-16,-12-3 1 15,-8-7-3-15,-17 7 0 16,-22 14-7-16,-17 0 0 15,-5 10-7-15,-9 5 1 16,-2 4-7-16,-3 14 1 16,-15 12-4-16,-2 12 0 15,-6 6-2-15,-9 18 0 16,-13 14-2-16,-4 11 1 16,-12 1-2-16,-11 7 1 15,-4 8-2-15,3 13 1 0,10 12-1 16,10 17 0-16,17 9 0 15,31 3 0-15,22 4 0 16,15 5 0-16,8 0-1 16,18 4 0-16,28-6-1 15,13-5 1-15,13-11-1 16,20 1 0-16,22 8-2 16,25 4 1-16,21-7-1 15,29 0 1-15,21 3 0 16,28-8 0-16,26-9-1 0,16-12 1 15,14-23-2 1,13-10 0-16,2-16-2 0,5-10 0 16,4-13-1-16,-7-6 0 15,-11-6-1-15,-12-1 1 16,-14-1 0-16,-9-1 0 16,-11 6-24-16,-7 3 1 15,-6 3-4-15,-10 1 1 16,-86-4-1675-16</inkml:trace>
</inkml:ink>
</file>

<file path=ppt/ink/ink14.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5:53.479"/>
    </inkml:context>
    <inkml:brush xml:id="br0">
      <inkml:brushProperty name="width" value="0.05292" units="cm"/>
      <inkml:brushProperty name="height" value="0.05292" units="cm"/>
      <inkml:brushProperty name="color" value="#FF0000"/>
    </inkml:brush>
  </inkml:definitions>
  <inkml:trace contextRef="#ctx0" brushRef="#br0">6087 6043 895 0,'0'0'0'15,"43"-3"14"-15,6 1 0 16,13-2 20-16,6 4 0 15,-1-5 1-15,6-2 0 16,-4-5 6-16,6 0 0 16,7 3-11-16,8-3 1 15,-4 4-3-15,0-4 1 16,4 6-2-16,6-1 0 16,2 4-7-16,6 3 1 0,1 2 7 15,2-1 1-15,11-1-2 16,-1 0 1-16,-3 0 6 15,3 0 1-15,4 0 9 16,6 4 0-16,4-4 5 16,0 3 1-16,-8 3 7 15,6 1 1-15,7 3-8 16,-4 2 0-16,-5 0-11 0,-2 4 1 16,6-1-7-16,-4 3 0 15,-6-6-7-15,-2-4 0 16,-1 4-4-16,3-3 1 15,5 0 1-15,-1-6 1 16,-2-1-3-16,11 0 0 16,2-1-4-16,4 3 0 15,-5-4-1-15,7 0 0 16,0 0-4-16,3 3 0 16,0 1-2-16,-1 1 0 15,-3-5 0-15,1 0 1 16,9 5 0-16,3 2 1 15,4-3 0-15,-1 1 1 16,-1 0-2-16,1 2 1 16,1-4 0-16,13 3 1 15,4-1 0-15,-2-2 0 16,0-6-2-16,-2 1 1 0,0 2 0 16,0-3 1-16,6-1 0 15,-3 2 0-15,8 2-2 16,-4-1 1-16,0-1-3 15,-5-2 0-15,-2 4 2 16,0 0 1-16,6 0 0 16,-1 0 1-16,-1-5 2 15,6 5 0-15,1 0 2 16,-2-3 1-16,-6-4-1 16,-1 2 1-16,-2 5-3 0,6-4 0 15,5-4-2-15,-1-1 0 16,3 2 0-16,-1 2 0 15,2-4-2-15,0 2 1 16,-6 5-2-16,-6-1 0 16,-2-2-2-16,0-4 0 15,-4 2-1-15,3 4 1 16,1 1-1-16,3 0 0 16,4 1-2-16,-1-6 1 15,-8 1 1-15,4 0 0 16,2 6 0-16,-1 1 0 15,3 1 0-15,-1 1 0 16,2-3 0-16,6 4 0 16,-1-4-1-16,-3 2 0 15,2-4 0-15,-2 2 0 16,1 5-2-16,3 0 1 16,1 6 1-16,0-3 0 0,2 1 0 15,4 0 1-15,-1-2-1 16,1 1 1-16,-3 4 0 15,-1 0 0-15,6 2 0 16,-1 2 0-16,2-4 0 16,2-3 0-16,3-4 3 15,4 2 0-15,-2 1 1 16,0-2 1-16,5 1-1 16,-3-6 0-16,-3 6-1 15,-1-2 0-15,-3-6-1 16,-2 1 1-16,-4 0 0 0,-10-4 1 15,0-1-2-15,-4 3 1 16,-6 2-1-16,4 2 0 16,6-4-1-16,-3 2 1 15,-3 4-1-15,-4-1 1 16,-12-3-1-16,-2-3 0 16,-10 3-1-16,-7 7 1 15,-1 5-1-15,-11-4 1 16,-9-8-2-16,-10 0 0 15,-9 2 1-15,-1 0 1 16,-6-4-1-16,-11-3 1 16,-10 0 1-16,-10-2 0 15,-6 2 1-15,-7-2 0 16,-8 5 0-16,-8 2 0 16,-9-2-1-16,-2-3 1 15,0 2-1-15,-3 1 0 0,-6-5 1 16,1-2 0-16,1 1-1 15,-4 1 1-15,-10 7-3 16,9-12 1-16,-2 1-1 16,4-8 0-16,-1 2-2 15,-1-7 1-15,0-6-2 16,-2-3 1-16,-3-8-4 16,1-4 0-16,7-2-4 15,8-1 1-15,11-3-23 16,8-2 1-16,-39 53-2752 0</inkml:trace>
  <inkml:trace contextRef="#ctx0" brushRef="#br0" timeOffset="32267.88">15020 15187 1724 0,'0'0'0'16,"-23"-31"75"-16,0 9 0 15,-13 4 38-15,-9 3 0 16,-8-1-43-16,-7 2 1 16,-4 2-29-16,-3 2 1 0,-11 3-17 15,-4 4 1-15,-15 3-3 16,-7 5 1-16,-1 3-1 16,-11 3 0-16,-11 1-1 15,-12 0 1-15,-11 2-3 16,-9 1 1-16,-3-1-3 15,-16-2 1-15,-9-3-4 16,-7-2 1-16,-4-4 1 16,-5-4 0-16,-5-6-3 15,0-4 1-15,-6-6-1 0,-6-4 0 16,-6-1-2-16,-3-1 1 16,-2-6-4-16,-9 1 0 15,-4 4-1-15,1 3 1 16,0 4 0-16,-3 3 1 15,-15 4 0-15,0 1 1 16,-10 0-1-16,4-1 0 16,-4 5-2-16,4 0 0 15,-2-4-3-15,2 0 0 16,-1 1-3-16,2 2 1 16,-1 5-2-16,6 2 1 15,-5 6-2-15,3 6 1 16,-1 4-1-16,10 7 0 15,7 9-1-15,10 5 1 0,11 5-1 16,15 2 0 0,8 5 0-16,18 2 0 0,14 4 0 15,8 3 0-15,8 3 0 16,16 0 0-16,12 0 0 16,19-1 0-16,17-4-2 15,15-5 1-15,21 0-2 16,20 0 0-16,17 0-4 15,22-2 1-15,19 0-7 16,22-1 1-16,28 4-3 16,17-3 0-16,8-5-1 15,24-1 0-15,23-4-5 0,26 3 1 16,28 2-4 0,18 3 0-16,14 6-4 0,13-2 1 15,8-5 0-15,11 1 0 16,21-3 1-16,14 0 0 15,21 0 3-15,2-3 0 16,-5-8 4-16,24-4 1 16,22-6 4-16,1-7 1 15,-5-7 5-15,16-4 0 16,5-6 3-16,6-7 0 16,7-9 4-16,-6-8 1 15,0-5 0-15,-1-8 1 16,-6-4 6-16,0-3 1 15,0-4 4-15,-8-2 1 16,-10-7 8-16,-13-2 1 16,-15-5 1-16,-24 0 1 15,-30 1 8-15,-20-4 0 0,-14-6 1 16,-28 1 0-16,-21-1 0 16,-30 2 1-16,-36 3-1 15,-24-1 0-15,-25-2-1 16,-28 0 1-16,-34-3-4 15,-27-9 1-15,-35-4-3 16,-27 2 1-16,-31-1-2 16,-35-2 0-16,-56-7-4 15,-50-1 1-15,-36 8 0 0,-52 12 0 16,-46 14-3-16,-38 18 1 16,-47 22-6-1,-36 27 0-15,-39 30-7 0,-11 34 0 16,-23 35-3-16,-12 27 0 15,582-131-2429-15</inkml:trace>
</inkml:ink>
</file>

<file path=ppt/ink/ink15.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6:48.232"/>
    </inkml:context>
    <inkml:brush xml:id="br0">
      <inkml:brushProperty name="width" value="0.05292" units="cm"/>
      <inkml:brushProperty name="height" value="0.05292" units="cm"/>
      <inkml:brushProperty name="color" value="#FF0000"/>
    </inkml:brush>
  </inkml:definitions>
  <inkml:trace contextRef="#ctx0" brushRef="#br0">8423 4005 1467 0,'0'0'0'0,"-23"3"18"0,1 2 0 15,-2 4 12-15,-10 1 0 16,-8-8 5-16,-7-4 0 16,-6-10-6-16,-9 0 1 15,-3-9-2-15,-5 0 1 16,3 9-19-16,-12 0 1 15,-9-3 5-15,-5 6 0 16,-4 0 4-16,-3 4 0 16,-8-5-1-16,1-1 0 15,-4-1 2-15,-3 0 1 16,-11 3 0-16,-4 3 0 16,4 0-2-16,-9-2 1 15,-8 1-2-15,-10-5 1 16,1 3 0-16,-4 0 0 15,3 9-3-15,-11 0 0 16,-8 9-1-16,-9 0 1 0,-10-1 1 16,1 8 0-16,-3 5-2 15,0 5 0-15,0 5-1 16,4 3 1-16,1 6-3 16,0-2 1-16,4 2 0 15,3-2 0-15,-6 0-2 16,2 2 1-16,8-2-2 15,2 4 1-15,5 8 0 16,14 3 1-16,9 12-2 16,3-3 0-16,-1 0-1 15,12-5 1-15,10 2-1 0,11 3 0 16,11 1-1-16,19-3 1 16,12-3-3-16,11 2 1 15,11-5-3-15,12-4 0 16,7 2-2-16,12-2 0 15,13 7-2-15,9 2 1 16,6-2-2-16,11-3 1 16,11 1-1-16,9-1 0 15,10-1 0-15,11-1 0 16,24-1 0-16,9 2 0 16,9-4-1-16,13-8 1 15,15-3-2-15,7-1 1 16,10-8 0-16,9-5 0 15,8-6 0-15,7-6 0 16,12-4 1-16,13-1 0 16,1-2 0-16,14-10 0 0,8-3 1 15,8-4 1-15,2-4 1 16,4-1 1-16,5-4 0 16,7-7 1-16,7-1 0 15,-2-8 1-15,2 1 0 16,4-5 0-16,8-3-1 15,-5-1 1-15,-4 0-1 16,-4 0 1-16,1-5 0 16,-11-4 0-16,-7-8 1 15,-12-4 1-15,-10-3 1 0,-8 3 1 16,-21 1 1-16,-8-3 0 16,-15-5 0-16,-17 3 0 15,-15 2-1-15,-26 4 1 16,-26 2-1-16,-20 3 0 15,-14-3-2-15,-15-4 0 16,-17-9 6-16,-16 1 0 16,-17 1 5-16,-19 6 1 15,-17-2 4-15,-22 3 0 16,-20-5-1-16,-16 2 0 16,-19 6 0-16,-21 1 1 15,-16 5-1-15,-27 0 1 16,-24 10-3-16,-32-3 0 15,-24 1-4-15,-21 11 1 16,-27 14-4-16,-34 24 1 16,-42 21-3-16,-41 29 1 0,-29 19-2 15,-35 39 0-15,-22 44-1 16,-21 38 1-16,-15 46-6 16,-31 44 1-16,-26 47-7 15,20 40 1-15,-555 336 0 16</inkml:trace>
  <inkml:trace contextRef="#ctx0" brushRef="#br0" timeOffset="22415.48">4015 14390 1310 0,'0'0'0'0,"51"-2"41"16,-2-3 1-16,4-1 40 0,2 3 0 15,5 0-17-15,7 3 0 16,10 1-31-16,3 3 0 16,-3-1-14-16,6 1 1 15,11 1-7-15,5 0 0 16,10 2-4-16,4 2 0 15,12-1 3-15,6-3 1 16,4-3 2-16,6 2 1 16,16 3 0-16,15 0 0 15,0 3 0-15,1 4 1 16,-3 1-1-16,2 3 0 16,8-1-1-16,6-1 1 15,-1-3-1-15,4-2 1 16,10-6-1-16,0-3 0 15,8-1-2-15,1 3 0 16,5-1 0-16,11-1 1 0,4-2 1 16,1 0 1-16,-1 4 0 15,4-8 0-15,3-3-3 16,5 0 1-16,9-1 2 16,-6-1 0-16,6 2-2 15,-2 0 0-15,-2 2-4 16,-5-2 1-16,3 2 1 15,-8 1 1-15,-6 1 0 16,-3-1 0-16,-4 1-1 16,-5-2 0-16,-4-2 0 0,-3 0 1 15,-10-2 0-15,-12-1 0 16,-11-1-1-16,-17-1 0 16,-12 0 0-16,-5-5 1 15,-10-2-2-15,-15-2 1 16,-11-3-2-16,-11-2 0 15,-10-2 3-15,-15-1 0 16,-26-4-1-16,-15-2 0 16,-15-3 0-16,-19-2 1 15,-19-6-2-15,-21 1 1 16,-25 3-2-16,-14 1 0 16,-10-4 1-16,-18-4 0 15,-16-1-1-15,-13-2 0 16,-11-3-1-16,-17-1 1 15,-19 4-3-15,-14 4 1 16,-11 0-4-16,-13 3 1 0,-19 3-2 16,-13 0 1-16,-4 3-2 15,-8 2 1-15,-4 3-1 16,-4 3 0-16,4-1-1 16,-4 3 1-16,-4 5-2 15,-6 1 0-15,1 1-1 16,-7 3 1-16,4 1-1 15,2 3 1-15,6 3-1 16,1 1 0-16,-4 4 0 16,-2 6 0-16,-3 1 0 0,1 5 0 15,2 0 0-15,6 4 1 16,-2-2-1-16,5 3 1 16,-4 0-1-16,3 6 1 15,-3 3-1-15,9 5 1 16,3 4-1-16,2 5 0 15,6 5 0-15,11 5 0 16,3 7 0-16,10 4 0 16,8 0 0-16,17-1 0 15,17-1-1-15,24 0 1 16,26 5-1-16,20 0 0 16,8-1 0-16,22-3 0 15,21 1-1-15,16 5 0 16,12-2-1-16,14 0 1 15,16 2-2-15,23-2 0 16,16 2-3-16,14 1 1 0,18-1-1 16,21-10 0-16,28-1-2 15,14-3 0-15,13-2-1 16,13-6 1-16,22-10 1 16,25-4 1-16,17-6 3 15,7-1 0-15,7 1 2 16,-1-3 0-16,4-5 1 15,-8-4 1-15,-9-2 0 16,-10 4 0-16,-11 0 3 16,-21-3 0-16,-25-8 4 15,-19 1 0-15,-6 3 7 16,-21 1 0-16,-14 1 2 0,-14 0 0 16,-12-4 5-16,-9 0 0 15,-9 1-3-15,-7 1 0 16,-7 0-3-16,-4-2 1 15,2-2-8-15,6 3 1 16,6 1-9-16,6 0 1 16,-39 0-2200-16</inkml:trace>
  <inkml:trace contextRef="#ctx0" brushRef="#br0" timeOffset="54182.86">3297 15807 1601 0,'0'0'0'16,"0"0"47"-16,-27-21 0 16,15 13 41-16,-8-3 1 15,-11 1-31-15,-10 1 0 16,-3 0-32-16,-7 4 1 16,2 2-9-16,-4 3 0 15,3 3-6-15,1 4 1 16,-6 4-3-16,-8 2 1 15,-1 6 0-15,-5 2 0 16,2 2 1-16,4-1 1 16,1-3 0-16,-1 0 1 0,-10 2-2 15,-4 0 1-15,1 1-2 16,2 8 1-16,1 8 0 16,-2 3 0-16,-12 1 1 15,2 5 0-15,8 6 0 16,1 6 1-16,7 10-1 15,-3 1 0-15,-4-5-2 16,7-6 1-16,8 0-5 16,9-4 1-16,8-4-3 15,13-1 0-15,8 2-2 16,5-4 1-16,6-6-2 0,6-6 0 16,10-3-1-16,1 0 1 15,9 1-1-15,0 1 1 16,11 0-1-16,3-1 1 15,9 6-2-15,7 0 1 16,11-2-1-16,7-5 0 16,1-7 0-16,3-6 0 15,4-2 0-15,8-3 0 16,8 1 0-16,8 1 0 16,-4-1 0-16,8-6 0 15,15-1 0-15,2-2 1 16,-2 0-1-16,3 0 0 15,11 0 0-15,4-2 1 16,-4-4-1-16,0-2 1 16,12-3-1-16,6 1 1 15,8 1-1-15,1 0 1 16,-6-1-1-16,5-1 1 0,10 1 0 16,4-1 0-16,4-1 1 15,-1 0 0-15,-1 2 0 16,-5-1 1-16,4 4 0 15,6 0 1-15,6 5 0 16,2 1 1-16,3-3 0 16,4-3 0-16,1-3-1 15,8-4 1-15,1 1 1 16,-3 1 0-16,-4 0 2 16,2-2 0-16,-3 0 0 0,3 0 1 15,-6 0-1-15,3 2 1 16,3 3 2-16,2 1 1 15,10 1 1-15,-3-2 0 16,0-1 1-16,5 1 0 16,0 4-1-16,4-1 0 15,5-2-1-15,-4-1 0 16,2 2-3-16,-5-2 1 16,2-1-2-16,-2 1 1 15,-2 4-1-15,-3 5 0 16,-3 3 1-16,1 2 1 15,0 0 1-15,0 4 0 16,-2-1 0-16,5 1 0 16,-3-2 2-16,5 1 1 15,-1 3-1-15,1-5 0 16,4 0-1-16,-4-3 0 0,0 4-1 16,0 0 0-16,4-2-1 15,-1-4 0-15,6-1-4 16,0 0 1 31,-5-2-2-47,5-3 1 0,-4 0-3 0,8 0 0 0,236-6 6 0,-226 2-4 15,2 1 0-15,3-3 0 16,7 1 1-16,1-1-1 16,3 1 0-16,0-1 0 0,5 1 1 15,4-1-1-15,3 3 1 16,6 1 0-16,10-2 0 15,0-5-1-15,-4 2 1 16,-4 1-1-16,-4 1 1 16,1-1-1-16,3 3 0 15,-3-1-1-15,6 0 0 16,3-1-1-16,4 1 1 16,-9 4-1-16,6 1 0 15,-1-1-1-15,1-2 1 16,-8 2-1-16,0 3 0 15,-8 0 0-15,5 2 0 16,1 0-1-16,3-2 1 16,-8-1 0-16,4-3 0 15,0 1 0-15,-1 0 0 16,-4 0-1-16,-2-6 1 16,-2-5-1-16,-2-1 0 0,-5-2 0 15,-9 0 0-15,-9 1 0 16,-1-1 0-16,-8-3 0 15,-4-3 0-15,-14 1 1 16,-8 0 0-16,-5-2 0 16,-14 0 0-16,-15-7 0 15,-13 2 1-15,-15-1-1 16,-19-1 0-16,-20-3 0 16,-8-6 0-16,-13-3 0 0,-10 0 0 15,-14 4 0-15,-17-1 1 16,-16-3 0-16,-17 0 0 15,-14 2-1-15,-14-3 0 16,-12 0 0-16,-10-1 0 16,-8 2-2-16,-8 0 0 15,-10-6 0-15,-8 3 0 16,-11 3-2-16,-7 0 1 16,-6-4-3-16,-4 1 1 15,-10 1-3-15,-10-2 0 16,-12-1-1-16,-10-2 0 15,-1 4-1-15,-8-1 1 16,-3 0-1-16,-1 4 1 16,-11 0-1-16,-2 2 1 15,-3 1-3-15,-2 4 1 16,-5 2 1-16,-2 3 0 16,-6 5 0-16,-1 2 1 0,-5 0 0 15,-13 0 1 1,-3 3 2-16,-4 6 0 15,0 7 0-15,-7 3 1 0,-1-2 0 16,-11 0 1-16,-2 2-1 16,-2 2 0-16,-5 1 1 15,-2 1 0-15,-1-1 0 16,1 1 0-16,-3-1 0 16,-6 2 0-16,-3 6 0 15,5-3 0-15,4-2 1 16,-2-1 0-16,-14 2 0 0,1 1 0 15,1 1 0-15,-2 0 0 16,-4-1 0-16,2-3 0 16,-2-1 0-16,1-2 0 15,-5-1 0-15,-1-2 1 16,1-5-1-16,-1 1 1 16,3 0-1-16,1 2 1 15,-1 1 0-15,1-3 0 16,-3-6 0-16,-8-1 0 15,4 4 1-15,3 1 1 16,7 1 0-16,-2-2 0 16,-1-4 0-16,8 3 1 15,-1 6-1-15,-1-6 0 16,-6-7 0-16,5-1 0 16,5 0-1-16,4-1 1 15,-1-1 0-15,6-3 0 0,7 1 0 16,0 0 0-1,-3-1-1-15,4-4 1 0,1 0-1 16,3-2 0-16,1 2 0 16,-5 4 0-16,7-4 1 15,0 3 0-15,6 6 0 16,-3 0 1-16,0-4-1 16,-4 0 1-16,7 7-1 15,3 2 1-15,8 2-1 16,-5-1 1-16,-3 1-2 0,4 0 1 15,2 1-1-15,6 2 0 16,-1 4 0-16,3-1 0 16,8 1 0-16,2-1 0 15,-4 3-1-15,2 1 1 16,7 3-1-16,3 2 1 16,2-1-1-16,2 1 1 15,5 2-1-15,11 1 1 16,2 3 0-16,1 1 0 15,2 4 0-15,2 1 0 16,-7-2 0-16,5 3 0 16,3 6 0-16,10 2 0 15,6 2 0-15,6 3 0 16,-2-2 0-16,4 2 1 16,-1 0 0-16,18-1 0 15,15-2 0-15,2-2 0 16,3-2 0-16,7-2 1 0,19-3 0 15,3-1 1-15,-3-5-1 16,9 0 0-16,14-5 0 16,7 1 0-16,16 1 1 15,7 1 0-15,14-1 2 16,2-1 0-16,3-4 2 16,4 2 0-16,0 1-1 15,5 5 1-15,0 2-2 16,1 1 1-16,8-4-3 15,0 0 0-15,3 5-3 16,8-3 1-16,10-9-2 0,5-17 1 16,-26 12-2345-16</inkml:trace>
</inkml:ink>
</file>

<file path=ppt/ink/ink16.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9:02.463"/>
    </inkml:context>
    <inkml:brush xml:id="br0">
      <inkml:brushProperty name="width" value="0.05292" units="cm"/>
      <inkml:brushProperty name="height" value="0.05292" units="cm"/>
      <inkml:brushProperty name="color" value="#FF0000"/>
    </inkml:brush>
  </inkml:definitions>
  <inkml:trace contextRef="#ctx0" brushRef="#br0">11561 12050 783 0,'54'-5'0'0,"96"-6"16"0,39-6 0 16,15 1 40-1,15-4 1-15,14-3 31 0,18 6 0 16,6 5-15-16,18 1 1 16,16-1-46-16,9 5 1 15,5 14 21-15,23-2 0 16,20 4 9-16,10 3 1 16,5 4-3-16,9 5 1 15,18-1 1-15,14 6 0 16,12 2-6-16,18-9 1 15,4-3 0-15,8-3 1 16,9 0 0-16,20-8 0 16,8-16-7-16,11-3 1 15,10-8 2-15,11 0 1 16,-7-6-2-16,-10 0 0 16,-13-1-8-16,-23 3 0 15,-30 5-1-15,-26 7 0 16,-41 5-4-16,-26 6 1 0,-38 0-3 15,-36 6 0-15,-39 4-5 16,-29 2 1-16,-33-4-6 16,-21 0 1-16,-25 2-4 15,-15 0 1-15,-17 0-6 16,-12 1 1-16,-10 3-9 16,-8-15 1-16,-56 4-2191 15</inkml:trace>
  <inkml:trace contextRef="#ctx0" brushRef="#br0" timeOffset="7934.81">15891 16233 1422 0,'0'0'0'0,"0"0"42"16,23-11 0-16,-9 4 35 16,7-1 1-16,2-1-21 15,9-1 0-15,3-2-30 0,7-1 1 16,8 7-14-16,3 2 1 16,10 2-4-16,1 1 1 15,3 1-4-15,10 0 1 16,22-4-3-16,5-3 1 15,-3 0-2-15,10 2 1 16,12 3-2-16,8 1 0 16,-1-1-2-16,11 0 1 15,16 0 1-15,16 1 0 16,11 1-2-16,6-2 1 16,8-5 2-16,10 2 0 15,5 5 3-15,4 0 1 16,6 0 7-16,9 0 0 15,3 0 6-15,0 2 1 16,1 3 1-16,11 0 0 0,2-2 3 16,6 4 1-16,3 4 3 15,7 1 1-15,11 2-3 16,10-2 1-16,5-5-5 16,2 0 1-16,10 1 1 15,6-1 0-15,9-5-4 16,1 0 1-16,2 1-3 15,2-1 0-15,-4-2-4 16,14 0 0-16,-1-2 1 16,0 0 1-16,-4 1 3 15,-2 1 0-15,9 3 3 0,-12 2 1 16,-11 1 2-16,-3 7 1 16,-4 5-4-16,-9 1 0 15,-8-2-5-15,-10 4 0 16,-13 3 2-16,-16 0 1 15,-15-1 5-15,-17-8 0 16,-16-4-4-16,-17-3 1 16,-17-1 2-16,-17-2 0 15,-12-5-1-15,-18-1 1 16,-18-3-2-16,-15-1 1 16,-13-4-1-16,-9-3 0 15,-12-5-1-15,-14 3 1 16,-16 6-12-16,-8-1 1 15,-2-2-8-15,-8-2 0 16,-10-3-6-16,-20-6 0 16,25 22-2424-16</inkml:trace>
  <inkml:trace contextRef="#ctx0" brushRef="#br0" timeOffset="9650.04">2579 17293 1355 0,'0'0'0'0,"60"-12"44"16,2 2 0-16,1 3 47 16,6 2 0-16,-6-2-31 15,10 3 1-15,17 8-32 16,3 1 1-16,-1-1-10 0,3 1 0 16,16 5-7-16,4-1 1 15,5-4-4 1,3 0 0-16,17 4-3 0,-1 0 1 15,7-3-2-15,11 0 0 16,0-3-3-16,16-1 1 16,7 0-1-16,11-1 1 15,6 1 0-15,2-5 0 16,6-6-1-16,7 0 1 16,3 1 0-16,7-1 1 15,7 0 2-15,3 2 0 16,2 0 4-16,1 2 0 15,8 0 2-15,2 2 0 16,2-1 1-16,-2 1 1 16,4 1 4-16,3 4 0 15,6 3 4-15,3 4 1 16,11 8-2-16,-2-3 0 16,-4-7-4-16,-7 0 1 0,2-1 0 15,-9 1 1-15,2 0-2 16,-1 0 0-16,-5 0-3 15,5 0 1-15,-5 0 3 16,1-2 1-16,3-1 1 16,6-1 0-16,-1 1 1 15,13 1 1-15,-2 2-5 16,2-4 1-16,-16-6-4 16,7-3 1-16,6 5-3 15,-1 1 1-15,-5-2-4 0,5 0 0 16,2 1-1-16,6 1 0 15,-1 0-1-15,2 3 1 16,-1 4-1-16,-3 2 1 16,-4 1-2-16,-1 0 0 15,1 4 0-15,-1 4 0 16,5-1-2-16,6 0 1 16,6 0-1-16,-3-1 0 15,6-2 0-15,-4 1 0 16,-1 3 1-16,-1-3 1 15,11 1-1-15,2-2 0 16,5 0 4-16,-2-4 1 16,-8-5 3-16,-8 0 0 15,-1 1 7-15,-13-3 1 16,-5-1 4-16,-12-1 1 16,-13 1 2-16,-19 0 0 0,-8 0 1 15,-19-1 1-15,-10 1-5 16,-18 0 0-16,-17 0-1 15,-18-4 1-15,-18-2-4 16,-12 3 0-16,-9 2 0 16,-10 3 1-16,-16-2-1 15,-11-2 1-15,-14 1-5 16,-11 3 1-16,-6-3-6 0,-8-1 1 16,-3 0-4-1,-9 0 0-15,9-8-5 16,1-9 0-16,-10 17-2474 0</inkml:trace>
</inkml:ink>
</file>

<file path=ppt/ink/ink17.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39:21.764"/>
    </inkml:context>
    <inkml:brush xml:id="br0">
      <inkml:brushProperty name="width" value="0.05292" units="cm"/>
      <inkml:brushProperty name="height" value="0.05292" units="cm"/>
      <inkml:brushProperty name="color" value="#FF0000"/>
    </inkml:brush>
  </inkml:definitions>
  <inkml:trace contextRef="#ctx0" brushRef="#br0">15363 9151 604 0,'0'0'0'0,"32"7"4"15,0-5 1-15,7-4 8 16,3 2 1-16,2 0 18 16,6 0 0-16,6-5 28 0,9 1 1 15,1-2-25-15,1 2 1 16,0 2-1 0,1 2 0-16,17-3 10 0,0-1 1 15,10 1-4-15,4 1 1 16,10-5-5-16,4 2 1 15,0-7 2-15,3 3 1 16,6 2 1-16,5 2 1 16,0 2 12-16,0-1 0 15,12 3-4-15,6 1 1 16,-7 1-3-16,6 1 1 16,4 0-9-16,4-2 1 15,2 0-9-15,-1 0 0 16,-5 2-2-16,-1-1 1 15,1-2-2-15,7-1 0 0,11 2-6 16,-9-2 1-16,-4-1 1 16,-1-3 0-16,0 3 1 15,5-4 0-15,7 2-4 16,0 0 0-16,-2 1-3 16,4-3 1-16,-7-1-1 15,-2-1 1-15,5-3 1 16,2 5 1-16,2 5-7 15,1-1 0-15,-1-1 3 16,-5-1 1-16,-3-4-4 16,1 1 0-16,5 6-1 15,0 0 0-15,4-5-1 0,-3 2 1 16,-6-3-3-16,2-1 0 16,-2 0 0-16,3 6 1 15,9-4-4-15,5 3 0 16,1 3 1-16,-8 1 0 15,0-6-1-15,-3 3 0 16,3-4-1-16,4 5 0 16,5 8 1-16,2-3 1 15,-3 0-2-15,-4-1 1 16,-2-2-1-16,0 4 0 16,2-1-1-16,1 2 1 15,4 0-1-15,4 2 1 16,3 0-1-16,4 2 0 15,-2 1-1-15,7-1 1 16,2-4 1-16,-4 0 0 16,-1 4 0-16,1-4 0 0,0 2-1 15,2-7 1-15,0 0-1 16,-5 2 0-16,0 1-2 16,-4 1 1-16,0-1-1 15,-3-3 1-15,-4 0 2 16,-10-3 0-16,-10-1 2 15,-6 3 0-15,-11 2 3 16,-7 3 0-16,-14-9 1 16,-7 1 0-16,-9-1 0 15,-3 2 1-15,-10-6-5 16,-10 2 1-16,-6 2-2 0,-8 1 0 16,-6-1-3-16,-11-2 1 15,-19 0-5-15,-8 0 1 16,-5 0-3-16,-4 0 0 15,-3 1-2-15,1-7 1 16,-12 13-2371-16</inkml:trace>
  <inkml:trace contextRef="#ctx0" brushRef="#br0" timeOffset="2148.88">2986 9997 604 0,'0'0'0'0,"53"19"8"16,-2-5 0-16,13 0 21 16,-1 0 0-16,-4-2 27 15,-7 0 1-15,0-3 21 16,6-6 1-16,4-3-37 0,6 0 0 16,5 4 3-16,-1-2 0 15,-5-2 7-15,5 3 1 16,15-1 0-16,-1 1 1 15,1 2-6-15,1 2 0 16,4 0-10-16,6-2 1 16,10-8-7-16,-2 1 1 15,-2 2-5-15,3 2 1 16,12-2-7-16,1-2 0 16,1-1-3-16,1 3 1 15,1 0 0-15,4 0 0 16,2 2 3-16,0-1 1 15,-4 1 2-15,6-2 1 16,10 0 1-16,11 3 1 16,-3-3-4-16,-4 4 1 15,0-8-4-15,3 4 1 16,14 4-3-16,-8 1 0 0,-1-1-2 16,-3-3 1-16,-2 3-2 15,2-3 1 1,12-2-3-16,2-1 0 0,-3 2 2 15,1-2 0-15,2-6-3 16,2 2 1-16,2 1 2 16,3 2 0-16,7-1-2 15,-2 1 0-15,-5-1 2 16,-5 3 0-16,-4-3 0 16,3 2 0-16,9-1-3 0,3-2 1 15,4-2-2-15,3-5 0 16,3 0-2-16,-4 0 1 15,-7-1-3-15,-3 3 0 16,2 3-2 0,-2-2 0-16,7-3 0 0,1 4 0 15,5-3 0-15,6 3 0 16,4-3-2-16,1-1 1 16,6 0 0-16,-7 0 0 15,1 3 0-15,-3 1 0 16,-8 4 0-16,2 1 1 15,-1 3-2-15,-1 3 1 16,2 1 0-16,-2 1 0 16,-1 2 0-16,2 3 0 15,0 2-1-15,-2 4 1 16,-5-4-1-16,1 4 1 0,-2 1 0 16,1 4 0-1,-1-1 0-15,3 3 1 0,7 1-2 16,0 0 1-16,5 1 0 15,-4-1 0-15,-1 0 0 16,-2-3 0-16,-7-4-1 16,0 0 0-16,-2 4 0 15,5 3 1-15,2 1 2 16,6-5 1-16,1 1 3 0,4 2 0 16,7 1 2-1,3-2 0-15,6-4 1 0,10-1 0 16,-3 0 0-16,5-3 1 15,2 0 2-15,-1 0 0 16,-2-2-1-16,-3-3 1 16,2-4-1-16,-6 0 0 15,-6-3 0-15,-9 3 0 16,-7 0-1-16,-9 0 1 16,-9-1-1-16,-3-4 1 15,-7 0 5-15,-11-4 1 16,-8-1 1-16,-17-2 0 15,-17 2-2-15,-12-2 0 16,-8 2 3-16,-5-4 0 16,-12 9 0-16,-14-5 0 15,-16-2-3-15,-15 2 0 16,-11 3 0-16,-4 0 1 16,0-6-3-16,-2 1 1 15,-4 2-2-15,-1-2 1 0,2-2-4 16,-1-3 0-16,3-5-4 15,6-4 0-15,6-3-6 16,3-9 0-16,7-4-5 16,8-13 0-16,-43 50-2609 15</inkml:trace>
  <inkml:trace contextRef="#ctx0" brushRef="#br0" timeOffset="43418.02">16741 15035 1500 0,'0'0'0'0,"0"0"57"15,32-10 1-15,-16 8 39 16,3-1 1-16,9-3-41 15,6 1 0-15,6 2-37 0,10-1 0 16,12 1-7 0,8 1 1-16,8 2-7 0,6 3 1 15,12 3-4-15,11-1 1 16,17 0-2-16,15 4 1 16,13 3-2-16,17 5 1 15,14 0-1-15,17 2 1 16,10 1 0-16,14 0 1 15,19-1 1-15,4-1 1 16,18-5 0-16,5 3 1 16,5 0 1-16,14-1 1 15,18 1 4-15,3 1 1 16,4-3 5-16,-3-2 0 16,5-2 0-16,6 4 1 15,19 5 11-15,1 0 1 16,-3-1 0-16,6-1 1 0,13 0-3 15,-1 1 1-15,-5-5-6 16,14-2 1-16,2-6-1 16,3-2 0-16,-3-4-4 15,-1-4 1-15,-14-8-5 16,-7-4 1-16,-9-7-3 16,-20-2 0-16,-8 0 5 15,-20-2 1-15,-19-6 6 16,-23-4 0-16,-25-4 5 15,-30-1 1-15,-20-4-3 0,-31-3 1 16,-30-6 0-16,-27-1 1 16,-24 0-6-16,-19-2 0 15,-22-3-1-15,-20-4 0 16,-24-10-5-16,-21 2 0 16,-23 5-4-16,-17 1 0 15,-24-5-6-15,-20 1 0 16,-25-1-3-16,-29 0 1 15,-29-1-4-15,-24 1 1 16,-20-1-3-16,-22 1 1 16,-14-3-1-16,-12 3 0 15,-21 1-1-15,-13 8 0 16,-21 5 0-16,-12 9 0 16,-18 3-1-16,-8 11 1 15,-10 8-1-15,-20 5 1 16,-10 6-1-16,-12 7 1 0,-13 6-1 15,-19 4 1-15,-10 0-1 16,2 4 0-16,-1 10 0 16,-1 6 0-16,-7 8 0 15,-2 5 1-15,0 0-1 16,18 7 0-16,22 8 0 16,26 6 1-16,15 11-1 15,19 8 0-15,26 8 0 16,40 1 0-16,42 1 0 0,44 2 0 15,37 1-1 1,55-8 1-16,48-10-2 0,46-11 0 16,45-11-12-16,41-4 0 15,49-8-27-15,53-9 0 16,71-10-12-16,74-8 1 16,69-15-6-16,72-3 1 15,69-3 10-15,56 4 0 16,41 1 12-16,6 8 1 15,14 4 9-15,2 13 1 16,12 11-2-16,-1 18 1 16,2 18-2-16,0 2 0 15,5 1 10-15,10-14 0 16,-627-52-1796-16</inkml:trace>
</inkml:ink>
</file>

<file path=ppt/ink/ink18.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40:35.448"/>
    </inkml:context>
    <inkml:brush xml:id="br0">
      <inkml:brushProperty name="width" value="0.05292" units="cm"/>
      <inkml:brushProperty name="height" value="0.05292" units="cm"/>
      <inkml:brushProperty name="color" value="#FF0000"/>
    </inkml:brush>
  </inkml:definitions>
  <inkml:trace contextRef="#ctx0" brushRef="#br0">2579 5008 907 0,'0'0'0'0,"0"0"20"15,0 0 1-15,0-19 21 0,0 19 1 16,0-7-6 0,2-1 1-16,-2 8-8 0,8-9 0 15,-8 9-13-15,4-12 0 16,1 5 0-16,8 2 1 16,4 1 1-16,6 3 0 15,9 2 1-15,5 6 0 16,3-2-1-16,5 2 1 15,-3 2-4-15,7-4 1 16,1-1-3-16,13-1 1 16,13 6-3-16,5-1 1 15,0-4-5-15,9 1 0 16,7 2-2-16,6-2 0 16,4-1-2-16,6-4 0 15,5 5-1-15,0 0 0 16,8 2 3-16,1 2 1 0,9-1 3 15,-1 3 0-15,1-1 4 16,3 0 0-16,11 1 0 16,4 1 0-16,12 0 0 15,1 0 1-15,-1-7-2 16,3-1 0-16,6-4 2 16,10-4 1-16,13-1-2 15,10 0 0-15,5-4 0 16,8 6 0-16,10-6 0 15,7-3 1-15,5 0-2 16,6 0 1-16,5 3-2 0,-5 1 0 16,3 4 0-16,-3-1 1 15,8-2 0-15,1 2 1 16,-2 1-2-16,-6 1 0 16,1-6 1-16,-1 2 0 15,6-1-1-15,-7-6 0 16,-1-2-1-16,-3 1 0 15,-1-3 1-15,-6-2 0 16,-9-5 2-16,-5-4 1 16,-9-1-2-16,-15-2 1 15,-10-5 0-15,-10 3 0 16,-18 1-1-16,-19-4 0 16,-16-1 4-16,-14 2 0 15,-12 0 2-15,-13-2 1 16,-10-13 1-16,-18-2 1 15,-11-1-2-15,-14 0 0 16,-12 3 1-16,-10 0 1 16,-12-2 0-16,-10-4 0 0,-10 1 0 15,-13 3 1-15,-17-1-2 16,-9 0 0-16,-15 2-2 16,-11 2 1-16,-4 2-4 15,-17 4 1-15,-16-1-7 16,-10-3 1-16,-6 1-5 15,-13 2 1-15,-9 5-2 16,-14 6 0-16,-7 1-3 16,-12 0 1-16,-4 0-2 0,-7 4 1 15,0 1-2-15,-5 4 1 16,0 1-1-16,-9 3 0 16,-7-1 0-16,5 5 0 15,-5-1 0-15,6 1 0 16,-1 1 0-16,0-2 0 15,-1-1 0-15,-2-3 0 16,-2 1 0-16,1 1 0 16,-1 5 0-16,6 2 0 15,-3 3 0-15,1-3 0 16,-3 3 0-16,3-3 0 16,-2 3 0-16,-4-1 0 15,0 1 0-15,-5 4 0 16,-7 2 0-16,-6 3 0 15,1 5-1-15,-2 5 1 16,-4 2-1-16,0 9 1 16,2 5-1-16,4 11 1 0,7 8-1 15,6 5 0-15,10 3-1 16,15 1 0-16,8 3-1 16,20 2 0-16,27 2 0 15,15 10 0-15,13 8-1 16,20-1 0-16,19-4-3 15,19-1 0-15,6 3-5 16,17 6 0-16,15-5-4 16,21-6 0-16,19 4-4 15,14-6 1-15,16-1 0 16,11-3 0-16,15 5-2 0,18-3 1 16,25-1-2-16,21-13 1 15,20 1 3-15,28-9 0 16,42-3 2-16,26-13 1 15,29-13 2-15,19-16 0 16,26-16 1-16,15-7 1 16,9-4 2-16,22-6 0 15,9 4-23-15,9 4 1 16,-3 8-13-16,-9 5 0 16,-376 12-1446-16</inkml:trace>
  <inkml:trace contextRef="#ctx0" brushRef="#br0" timeOffset="12007.24">2958 8168 761 0,'0'0'0'16,"41"-7"8"-16,4 6 0 15,10 1 14-15,9 1 1 16,-3 3 8-16,3-1 1 0,-4-3 1 15,3 0 1-15,13 4-18 16,5-3 0 0,0-1 1-16,1 0 0 0,-5 2 1 15,4 0 1-15,15 1 22 16,-3-3 0-16,-3 4 9 16,5-4 0-16,11-4-3 15,5-3 1-15,-7 2-9 16,9-3 0-16,5-1 6 15,1 0 1-15,-8 2-7 0,2 2 1 16,14 2-1 0,-6-2 1-16,-8-2-7 0,4-2 1 15,10 5-4-15,0 1 0 16,-6-2-8-16,1-4 1 16,9 1-3-16,-1-1 0 15,-3 2-4-15,-5 2 0 16,0 3-3-16,1 0 1 15,-1 2 0-15,-4 0 0 16,-7 2 2-16,2 5 0 16,0-2 2-16,0 6 1 15,-7-1-1-15,1 2 0 16,1-2 0-16,1 1 0 16,2-1-3-16,-1 1 1 15,-3-1-1-15,6 0 0 16,0 1-4-16,2-6 1 15,-4 2 0-15,2 1 0 16,-4 5 1-16,-1-3 0 0,-1 0 0 16,-1 2 1-16,5-3 0 15,-5 3 0-15,-4 2-1 16,2-2 0-16,4-1-3 16,-2-1 0-16,-7 2 3 15,1 4 0-15,8-4-2 16,-6 0 1-16,-5-3-1 15,2-1 0-15,8 4-1 16,-6-3 1-16,-6 0-3 0,2-1 0 16,4 1 0-16,1 0 0 15,2 1-1-15,-9-5 1 16,-5 2 1-16,2 3 1 16,7 4 4-16,-7-3 0 15,-10-4 1-15,1 1 1 16,9-3 0-16,0 2 1 15,-1-1-3-15,-1-6 1 16,0-4-1-16,2 2 1 16,7-3-2-16,0 2 0 15,-4-1 0-15,4 1 1 16,5-1-2-16,-5-1 0 16,-4-4-1-16,0 4 0 15,9 2-1-15,-2 3 1 16,-1-4-2-16,-2-1 1 15,-4 2-1-15,4-1 1 16,5 1 0-16,-5-2 1 16,-4-2-3-16,2-2 1 15,7 4 2-15,2 1 1 0,-9-1-3 16,2 2 1-16,8-1-1 16,-6 1 0-16,-4-2-2 15,3-1 1-15,1-2-2 16,5 1 0-16,-2-2-1 15,2 1 0-15,5-5-1 16,2 5 0-16,-1-4 0 16,-2 0 0-16,1-1 3 15,0 5 0-15,-3-4 2 0,5 3 0 16,6 0 0-16,0 1 1 16,-12-3 1-16,4 1 0 15,2 3 1-15,0 0 1 16,-2 2-3-16,-3 1 0 15,10 1 3-15,-5-2 0 16,-4 0-1-16,1-2 0 16,1 5 1-16,-4 0 0 15,-3 0-1-15,1-1 0 16,-5 1-1-16,1 2 0 16,1 5-1-16,-3-5 0 15,-4 0-1-15,0 2 1 16,4 5-1-16,2-3 0 15,-6-1 0-15,2 2 0 16,3-3-2-16,-1 1 0 0,0 1 0 16,-4-1 0-16,0 1-1 15,4 1 0-15,5 0-1 16,-7 2 0-16,0-3-1 16,2 1 0-16,5 0 0 15,0 2 1-15,-7-7 0 16,4 2 0-16,8 5-1 15,-1-4 0-15,-6 2 1 16,2 2 0-16,9-3-1 16,0 1 0-16,-2-4-1 15,4-2 1-15,5-3-1 16,3 1 0-16,-1 1-1 0,-1 2 1 16,5-3-1-16,4 3 1 15,-1-4-1-15,3 4 0 16,-1 0 0-16,3 4 0 15,3-4 0-15,1 3 0 16,-9 1 0-16,3 1 0 16,9-2 0-16,2 2 1 15,-11 2-1-15,4 0 1 16,2 0-1-16,3-2 1 16,2-3 0-16,0 0 0 15,-6 1 0-15,1 1 1 16,1-1 0-16,6 2 0 15,-1 4 1-15,1-5 0 16,3-8-1-16,2 4 1 16,4 0 0-16,3-3 0 15,5-1 0-15,-9 2 0 0,-4 2-1 16,0 0 1-16,-4 0 0 16,0 0 0-16,-6 0-1 15,-1 0 1-15,-6-8 1 16,-3-1 0-16,-4-1 1 15,-7-1 1-15,-5 4 0 16,-2 0 0-16,-2 1-1 16,-3-1 0-16,-5-2 0 15,-8 0 0-15,-4 6 0 0,-5-4 0 16,-6 5 0-16,-4-5 1 16,-7-1-2-16,-5 2 0 15,-6 0 0-15,-6 4 1 16,-6 2-2-16,-6 0 1 15,-6 0-1-15,-9 0 1 16,-9 0-1-16,-3 0 0 16,-2 0-1-16,-2 0 0 15,-7 0 0-15,10-4 1 16,-10 4-1-16,9-3 0 16,-9 3-1-16,5 0 1 15,-5 0-1-15,7-7 0 16,-7 7-1-16,13-2 1 15,-13 2-1-15,9-5 0 16,-9 5 0-16,7-3 0 16,-7 3-1-16,7-4 1 15,-7 4-1-15,7-7 0 0,-7 7-1 16,14-10 0-16,9-6-9 16,7-8 1-16,-30 24-2773 15</inkml:trace>
  <inkml:trace contextRef="#ctx0" brushRef="#br0" timeOffset="14322.54">5505 9151 1153 0,'0'0'0'0,"0"0"38"0,-18-12 1 15,18 12 30 1,0 0 0-16,0 0-21 0,0 12 0 15,15 9-25-15,2 3 0 16,6 0-11-16,9-5 1 16,8 4-3-16,13-4 0 15,16-9 2-15,16-8 0 16,10-5 1-16,11-8 0 16,19-8 5-16,14-5 0 15,10 0 18-15,18-4 0 16,15-1 0-16,12-1 1 15,5 1 23-15,2 5 1 16,0-2 2-16,-12 3 0 16,-9 2-10-16,-21 4 0 15,-25-2 2-15,-14 9 0 16,-13 1-4-16,-13 6 1 16,-22-1-13-16,-14 4 1 0,-12 4-4 15,-5-8 1-15,-4-5-18 16,3-8 0-16,1-5-17 15,3-6 1-15,2-7-4 16,3-3 0-16,-49 38-1908 16</inkml:trace>
  <inkml:trace contextRef="#ctx0" brushRef="#br0" timeOffset="15121.01">8886 9303 884 0,'0'0'0'0,"8"7"19"16,-8-7 1-16,7 13 18 16,-7-13 0-16,5 8-4 15,-5-8 1-15,12 9-7 16,2-6 1-16,15 6 34 0,8 3 1 15,7 5 18-15,5-1 0 16,4 1-12-16,12-5 1 16,15 0-14-16,15 1 1 15,9 0-16-15,12 0 1 16,11-7-6-16,0 0 0 16,6-6 28-16,10 0 0 15,10-4 4-15,9-1 0 16,1-7 3-16,-5 0 0 15,-11-4 1-15,-4 2 1 16,-2 7-6-16,-11 2 0 16,-13 2-10-16,-10 1 1 15,-3 0-2-15,-12 1 0 16,-16 1-5-16,-13 1 1 16,-13 1-16-16,-6 0 0 15,-7-4-6-15,-12 0 1 0,-4 4-7 16,-4 0 1-1,6-4-7-15,-3-1 1 0,-3-3-6 16,6 3 0-16,11-4-8 16,5-5 0-16,3-2-6 15,6-5 1-15,8-3-5 16,8-10 0-16,-64 32-2338 16</inkml:trace>
  <inkml:trace contextRef="#ctx0" brushRef="#br0" timeOffset="16133.81">14330 9454 1142 0,'21'5'0'16,"25"4"-8"-16,12 3 1 16,6 2-12-16,-1 1 1 15,13 1 18-15,5-7 1 16,9-1 42-16,7-8 1 15,5 0 5-15,8 0 1 16,8 0 16-16,11 0 1 16,3 0-12-16,7 0 0 15,9-3 22-15,13-2 1 16,12 5-12-16,10-4 0 16,15 4-1-16,1-2 1 15,13-4-12-15,8-1 0 16,6 0-4-16,16-7 1 0,8-7-6 15,11-1 1-15,7-3-7 16,13 1 1-16,3 0-4 16,5 3 1-16,6 4-9 15,3-2 1-15,-5-2 3 16,-4 2 0-16,4 3 0 16,1 8 0-16,6 1-3 15,-4 3 0-15,-5-1-4 16,-1 0 0-16,3 3 1 15,1 1 1-15,4-3-6 0,2-1 0 16,-9-4 0-16,-5 1 1 16,-7 1 0-16,-13 1 0 15,-9 3-2-15,-6 0 0 16,-9 1 1-16,-15 2 1 16,-12 5-5-16,-10-5 1 15,-13-3-3-15,-12-1 0 16,-12 1-1-16,-17 3 1 15,-10 1-1-15,-12 1 1 16,-12 0-4-16,-12 0 1 16,-9 3-8-16,-10 2 0 15,1 1-4-15,-6 4 0 16,-4 4-11-16,-10 1 0 16,-67-17-2299-16</inkml:trace>
  <inkml:trace contextRef="#ctx0" brushRef="#br0" timeOffset="19249.31">2856 10702 694 0,'0'0'0'16,"0"0"11"-16,0 0 0 0,0 0 16 16,0 0 1-16,17-18 1 15,-17 18 0-15,6-1-5 16,-6 1 1-16,7-7-9 15,2 3 1-15,5-3-3 16,0-1 0-16,5-1 2 16,11 0 0-16,11-1-1 15,5 0 1-15,15-2 0 16,3-4 0-16,-1-1 2 16,1-2 0-16,-1 1 2 0,13 3 0 15,11-3 4-15,-1 1 0 16,-5 0-2-16,-5 1 0 15,2 4-2-15,6 0 0 16,4-2 6-16,2 2 0 16,-5-3 5-16,2 1 0 15,8 0 1-15,4 0 0 16,-9-2-5-16,-1 3 0 16,-2-3-1-16,3 4 0 15,5 3 1-15,-5 6 1 16,-12 1 3-16,6 2 1 15,15 2 0-15,-4-2 0 16,-3-5-3-16,-4-1 1 16,4 3-5-16,3-2 1 0,8 0-4 15,-3-1 0 1,-5 1 7-16,8 2 1 0,10-1-2 16,-1 1 0-16,-2-6-4 15,3 0 1-15,12 4-3 16,2 2 0-16,5-2-3 15,2 1 1-15,-3-3 0 16,5 6 1-16,5-3-4 16,3 1 0-16,-4-3-1 15,-1 3 1-15,6 6-3 16,3 6 1-16,2 0-1 16,-2 1 1-16,-7-1-2 0,0-1 0 15,11 1 0-15,1 3 1 16,3-1-2-16,4-1 0 15,-6-7 2-15,-1-1 1 16,-1 2 0-16,8 1 1 16,4 3-3-16,-1-1 1 15,-3-3-2-15,-1-2 1 16,-4-1 0-16,2 4 0 16,2 1-3-16,-2 1 0 15,-2 1-1-15,-2 1 1 16,-1 0 0-16,-2-3 1 15,9 3 0-15,1-4 1 16,4 2 1-16,-3-7 0 16,-2-5 0-16,-1 2 1 15,-1 3-1-15,11-2 0 0,5 0-2 16,3-3 1-16,1 1 0 16,-6 1 1-16,-6-6-2 15,3 1 1-15,0 4 0 16,3 1 1-16,9-1-2 15,-2 3 1-15,-2-3-2 16,2 1 1-16,-5-3 0 16,2 0 1-16,1 0-1 15,1 1 0-15,1 3 2 16,2 2 1-16,0 0 0 16,-1-1 1-16,0-3 0 0,-3-1 1 15,-5-4-3-15,0 6 1 16,4-1-2-16,1 3 1 15,6-3-4-15,3 3 1 16,-1 2-3-16,1 1 1 16,0-4-2-16,-7 1 0 15,6 1-2-15,-6-2 1 16,0-5-1-16,4 5 0 16,1 6 3-16,-1 1 1 15,-1 0 2-15,1-2 0 16,-2-3 2-16,-2 0 0 15,0 4 1-15,-1-4 1 16,3-5-2-16,3 3 1 16,0 2 0-16,3 3 0 15,-1 1-1-15,-2-1 0 16,-1 3-3-16,-7-3 1 16,-2 1-1-16,1 1 0 0,3-4-2 15,2 6 0-15,1-3 0 16,0 4 0-16,5-1-2 15,2 4 1-15,-7-1-1 16,4 1 0-16,8-1-1 16,-5 0 0-16,-5 1 0 15,-2-1 0-15,1 0 0 16,-4-1 1-16,-4 0 0 0,-6-4 1 16,-1 4 0-16,-7-2 0 15,-15-7 3-15,-4 1 0 16,-4 3 0-16,-15-1 1 15,-13 1-2-15,-11-4 0 16,-2 0 1-16,-5 0 1 16,-12-4-1-16,-11-1 0 15,-9 2 0-15,-9 3 0 16,-6 1-2-16,-6 1 0 16,-13 0-1-16,-2-1 0 15,2 1-1-15,-1 2 0 16,-7-4-1-16,-4 0 0 15,-1 0 0-15,-2 0 0 16,-2 0-1-16,0 0 0 16,0 0-3-16,2-9 1 15,7-1-4-15,12-8 1 16,11-6-22-16,5-9 1 16,-44 33-2564-16</inkml:trace>
  <inkml:trace contextRef="#ctx0" brushRef="#br0" timeOffset="23683.82">3443 11609 1097 0,'0'0'0'16,"0"0"20"-16,0 0 0 16,0 0 27-16,23-4 0 15,7 9-12-15,7 2 0 16,12-2-19-16,6-1 0 15,3-4-8-15,1 0 1 16,4 0-3-16,13 0 0 16,16 0-2-16,6 0 1 15,6 0-1-15,9 0 1 0,18 5-1 16,-1 2 0-16,1 2-1 16,7 3 1-16,13 2 0 15,12 1 0-15,22-3 1 16,5-3 1-16,8-6 1 15,10-1 0-15,5 0 1 16,4-4 0-16,7-5 2 16,4 0 0-16,6-5 3 15,1 4 0-15,3 1 1 0,4-2 0 16,5-1 5-16,-2-1 1 16,11 1 6-16,1-1 0 15,13-1 3-15,11 2 0 16,8 3-1-16,-9 2 0 15,-1 1-4-15,-2-8 1 16,2-3-4-16,-2 1 1 16,1 3-3-16,3 3 1 15,8 3 0-15,-3-1 1 16,-4 3 5-16,-10 1 0 16,-4 2 2-16,-2 4 1 15,2 3-1-15,-3 0 0 16,1 6 1-16,-1 3 1 15,3 1-3-15,-4-5 1 16,-4 2 1-16,-8-2 0 16,0-5-2-16,-8 2 1 15,-1-6-2-15,-8-3 0 0,-4-3-6 16,-4-7 1-16,1-6 2 16,-6-3 1-16,-2-2-3 15,-10-7 0-15,-9-3 1 16,-12 0 0-16,-16 5 0 15,-14-3 1-15,-11 6-5 16,-7 4 1-16,-7 5 3 16,-16 4 0-16,-17 3 0 15,-8 5 1-15,-8 4 0 16,-7 3 1-16,-11 2-5 0,-7 2 0 16,-15 1-5-16,-7 1 0 15,-10-3-5-15,0-1 0 16,0-10-4-16,4-9 1 15,-32 12-2126-15</inkml:trace>
  <inkml:trace contextRef="#ctx0" brushRef="#br0" timeOffset="27882.2">22481 2959 1601 0,'0'0'0'16,"39"44"31"-16,-9 4 1 0,-6 14 25 15,-4 4 1-15,-8 5-12 16,2 10 0-16,7 18-27 16,0 13 1-1,4 11-9-15,-2 2 1 0,-4 0-4 16,-3-3 1-16,-3-9-3 16,-6-8 1-16,-5-13-2 15,-6-2 0-15,-12-7-1 16,-7-12 0-16,-9-14 1 15,-8-17 1-15,-10-14 5 16,-4-17 1-16,-6-21 4 16,3-13 0-16,3-13 3 0,3-8 1 15,5-18-16-15,0-4 1 16,-2-10-5-16,-3-3 0 16,51 81-1572-16</inkml:trace>
  <inkml:trace contextRef="#ctx0" brushRef="#br0" timeOffset="28133.22">22050 3468 1724 0,'32'-5'0'16,"55"-7"0"-16,32-4 1 15,19-8-1-15,0-5 0 16,-6-13 6-16,-2-12 1 0,-6-8 17 16,-8-7 1-16,-6-9 47 15,-8-2 0-15,-8 1-36 16,-17 6 1-16,-13 2-19 16,-15 2 1-16,-49 69-1550 15</inkml:trace>
  <inkml:trace contextRef="#ctx0" brushRef="#br0" timeOffset="28649.09">23190 3489 1556 0,'7'15'0'15,"12"30"15"-15,6 18 1 16,0 2 67-16,-2-2 0 15,0-6-6-15,3-4 0 16,4 1 0-16,2-11 1 16,1-10 4-16,-1-8 0 15,-4-10-18-15,0-10 1 16,1-13-18-16,2-10 0 16,1-15-7-16,0-8 0 15,3-16-13-15,6-9 1 16,5-17-8-16,1-10 1 15,-1-15-7-15,-4-1 0 16,-4-2-5-16,-9 4 0 16,-7 9-4-16,-6 14 1 0,-6 22-3 15,-3 21 0-15,-5 20-2 16,-9 21 1-16,-13 26-1 16,-2 15 0-16,0 13 0 15,5 7 1-15,-1 4-1 16,2 10 0-16,9-1-1 15,5 6 1-15,4 6-1 16,5 1 1-16,6-1 0 16,4-8 0-16,4-15 0 15,4-13 0-15,0-23-1 0,8-27 1 16,13-24-1-16,12-26 0 16,16-31-5-16,4-23 1 15,-78 104-2018-15</inkml:trace>
  <inkml:trace contextRef="#ctx0" brushRef="#br0" timeOffset="29003.57">24984 2395 1534 0,'7'-3'0'16,"16"-3"33"-16,1 12 0 15,-1 14 28-15,-19 17 1 16,-16 16-15-16,-13 8 1 16,-10 6-21-16,-10-1 1 15,-11-9 0-15,0-10 0 16,-8-7 16-16,6-7 0 15,0 0 14-15,12-11 1 16,18-6-8-16,8-4 1 16,11-9-21-16,9-3 1 15,11-21-11-15,17-3 0 0,25-5-7 16,18 5 0-16,13 3-9 16,6 12 1-16,2 14-5 15,-4 20 0-15,-7 16-1 16,-15 21 0-16,-21 22-2 15,-16 9 1-15,-17 7-1 16,-16-1 0-16,-15-18-1 16,-9-6 1-16,-6-20 0 15,4-15 0-15,11-23 1 16,7-22 0-16,5-31-1 0,19-23 1 16,-12 59-1771-16</inkml:trace>
  <inkml:trace contextRef="#ctx0" brushRef="#br0" timeOffset="29414.45">26411 1429 1735 0,'-2'21'0'15,"-3"19"4"-15,-11 10 0 16,-16 16 4-16,-12 8 0 16,-13 18-4-16,-8 15 1 15,-14 16 17-15,-4 23 0 16,-3 18 18-16,6 9 0 0,15-7 16 16,15-22 0-16,19-28 4 15,20-18 0-15,24-18-2 16,11-16 1-16,8-22-9 15,9-20 0-15,10-24-5 16,9-18 1-16,12-17-4 16,4-16 1-16,0-22-5 15,-9-11 0-15,-7-13 3 16,-9-1 1-16,-9-8-1 16,-10 10 0-16,-11 23-28 15,-9 18 1-15,-5 21-12 0,-5 13 1 16,-2 23-2096-16</inkml:trace>
  <inkml:trace contextRef="#ctx0" brushRef="#br0" timeOffset="30937.88">26917 2324 2060 0,'0'12'0'16,"2"14"6"-16,-6 19 1 15,-10 24 5-15,-11 6 1 16,-10 1-7-16,-2-3 0 0,5-8 11 16,9-14 1-16,13-15 13 15,10-10 0 1,9-9 7-16,14-13 1 0,15-22-6 15,12-11 1-15,10-7-4 16,1-18 0-16,-1-12-3 16,-7 0 1-16,-9-1-10 15,-10 6 1-15,-15-4-6 16,-12-1 1-16,-14 10-3 0,-14 5 1 16,-16 12 1-16,-12 19 1 15,-9 16-2-15,1 16 1 16,9 9 0-16,11 7 0 15,11 5-3-15,14 1 1 16,17-4-2-16,18-6 1 16,21-12-3-16,19-17 1 15,12-23-8-15,6-19 0 16,5-22-6-16,2-2 0 16,8-7-30-16,-6 7 1 15,-15 6-21-15,-9 11 1 16,-15 18 6-16,-14 15 1 15,-16 12 20-15,-12 18 0 16,-7 24 13-16,-11 12 1 16,-12 8 6-16,-6 13 0 15,-3 10 5-15,-2 9 1 16,2 2 7-16,9 10 0 0,7 1 26 16,5 4 0-16,4-6 12 15,1-10 0-15,-1-24-7 16,0-17 1-16,0-20-11 15,6-17 1-15,-1-8-15 16,20-8 0-16,6-17-5 16,10-14 0-16,6-17-5 15,9-16 0-15,12-12-2 16,8-14 0-16,10-11-1 0,0-11 0 16,-3-6-3-1,3 1 1-15,7 1-3 0,-12 17 0 16,-14 17-1-16,-13 10 0 15,-15 23 4-15,-15 12 0 16,-10 21 2-16,-13 6 0 16,-10 6 0-16,-10 9 1 15,-12 6 0-15,-6 9 0 16,0 6 0-16,3 6 0 16,0 5 0-16,4 4 0 15,5 0 0-15,5 12 0 16,4 5-1-16,5 2 1 15,4 2-1-15,8-1 0 16,13-2-1-16,9-1 1 16,10-9-2-16,11-4 1 15,7-11-1-15,5-6 0 16,9-7 1-16,3-7 0 0,-1 0 1 16,-4-6 0-16,-1 0 1 15,-1-6 0-15,0 3 2 16,-3-6 0-16,-7 1 3 15,-10 1 0-15,-12 2 4 16,-6-2 0-16,-8 5 1 16,-3-2 0-16,1 1-3 15,0-2 0-15,6-4-4 16,6-6 1-16,8-15-3 16,7-3 0-16,11-8-1 0,11-8 0 15,10-8-2 1,2 4 0-16,-4 9-3 0,-7 8 0 15,-2 6-3-15,-1 15 0 16,-6 15-4-16,-6 12 0 16,-11 12-4-16,-13 18 1 15,-12 15 0-15,-10 2 1 16,-12 3-1-16,-4-1 0 16,1-8 1-16,6-11 1 15,5-8 6-15,3-9 0 16,3-10 3-16,6-10 1 15,9 2 1-15,11-14 1 16,12-13 0-16,7-13 1 16,4-9-1-16,-1-8 0 15,-1-7-1-15,-2 0 1 16,-3 7-1-16,-3 5 1 0,-4 10-2 16,-4 7 1-16,-5 2-3 15,-2 11 1-15,-2 3-3 16,2 0 1-16,7-6-2 15,0 6 1-15,-2 0 0 16,0 3 1-16,6-3 0 16,1-5 1-16,0-4 0 15,-1 9 1-15,-3 3 2 16,-1 15 1-16,7 14 1 0,2 17 0 16,-2 16 0-1,-7 22 1-15,-5 20 1 16,-11 7 0-16,-16-2 2 0,-19-1 0 15,-21 5 0-15,-23 7 0 16,65-111-1776-16</inkml:trace>
  <inkml:trace contextRef="#ctx0" brushRef="#br0" timeOffset="31250.95">25770 4273 1859 0,'7'3'0'0,"13"1"4"16,35-3 1-1,47-2 16-15,37-15 1 16,34-17 11-16,72-33 0 15,64-37-1-15,81-46 0 0,70-42 5 16,60-23 1-16,48-16 15 16,20-2 1-16,12-2 2 15,-13 11 1-15,-14 12-29 16,-28 5 1-16,-33 3-14 16,-512 203-1821-16</inkml:trace>
</inkml:ink>
</file>

<file path=ppt/ink/ink19.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44:09.525"/>
    </inkml:context>
    <inkml:brush xml:id="br0">
      <inkml:brushProperty name="width" value="0.05292" units="cm"/>
      <inkml:brushProperty name="height" value="0.05292" units="cm"/>
      <inkml:brushProperty name="color" value="#FF0000"/>
    </inkml:brush>
  </inkml:definitions>
  <inkml:trace contextRef="#ctx0" brushRef="#br0">3732 4326 1343 0,'0'0'0'0,"-47"25"26"16,-11 8 0-16,-13 20 33 16,-3 9 1-16,-7 9-12 15,-13 11 1-15,-15 4-22 16,1 9 0-16,-5 8-13 16,-10 18 1-16,-16 15-3 15,5 8 0-15,24 0-2 16,6-2 1-16,-3 10-2 0,15-5 1 15,21 2-1-15,20-7 0 16,11-7-2-16,13-7 1 16,18 3-2-16,13-10 0 15,13-10-1-15,17-12 0 16,19-4 0-16,24-5 0 16,28-10-1-16,22-11 1 15,30-10-3-15,22-1 0 16,15 3-2-16,32-7 1 15,25-8-1-15,13-9 0 16,20-10 0-16,30-2 0 16,37-5-1-16,16-6 1 15,12-7-3-15,31-7 1 16,20-3-2-16,30-6 0 16,22-6 0-16,19-6 0 15,19-3 0-15,31-1 1 16,13-1 0-16,23 6 0 0,36 1 2 15,14 1 0-15,10 1 1 16,22 5 0-16,8 8 1 16,9 3 0-16,7-3 2 15,27-8 1-15,16-9 2 16,8-19 0-16,14-18 4 16,8-17 0-16,1-23 19 15,13-11 1-15,-8-9 19 16,-18-7 0-16,-24-10 10 0,-37 6 1 15,-26 6-4-15,-53-2 0 16,-59-6-7-16,-77 11 0 16,-76 16-4-16,-77-3 0 15,-80 0-6-15,-74 3 0 16,-70 7-6-16,-59-7 0 16,-56-12-4-16,-65-19 1 15,-68-15-12-15,-79-11 0 16,-72-12-6-16,-72 0 1 15,-75-16-4-15,-64-1 0 16,-72-4-4-16,-69 0 1 16,-77 4-2-16,-76 8 0 15,-73 4-2-15,-65 22 1 16,-62 23-2-16,-36 39 1 16,-34 35-2-16,-54 56 1 15,-28 65-1-15,-53 82 0 16,-27 86 0-16,-37 97 0 15,-52 106 0-15,1 108 0 0,10 107-1 16,47 82 1-16,1266-730-2045 16</inkml:trace>
</inkml:ink>
</file>

<file path=ppt/ink/ink2.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01:17.330"/>
    </inkml:context>
    <inkml:brush xml:id="br0">
      <inkml:brushProperty name="width" value="0.05292" units="cm"/>
      <inkml:brushProperty name="height" value="0.05292" units="cm"/>
      <inkml:brushProperty name="color" value="#FF0000"/>
    </inkml:brush>
  </inkml:definitions>
  <inkml:trace contextRef="#ctx0" brushRef="#br0">3284 5297 1220 0,'0'0'0'16,"0"0"20"-16,-23 23 1 15,11-15 27-15,-4 5 1 0,-14 0 0 16,-7 3 0-16,-3-2-9 16,-4 1 0-16,-6 1-8 15,4 8 0-15,-3 7-6 16,-2 6 1-16,-7-4-7 16,-4 5 1-16,-2 1-3 15,1 6 1-15,3 9-4 16,7 5 1-16,2 0-3 15,1 5 1-15,6-2-3 16,0-3 1-16,7 3-3 16,5-1 0-16,9 1-1 0,9-8 1 15,5-6-5-15,9-3 1 16,6-3-2-16,6-8 1 16,8 3-2-16,1-1 0 15,7-3-1-15,0 5 0 16,2 0-1-16,-3 2 1 15,1 1-1-15,0 1 1 16,7-4-1-16,6 2 0 16,5-7 0-16,7 0 0 15,5-4 0-15,0-3 0 16,-3 2 0-16,-1 1 0 16,-2-5 0-16,4 2 0 15,9-3 0-15,8-3 1 16,6 1 0-16,-1 0 0 15,-11 0 0-15,5-4 0 0,6 4 0 16,3 0 1-16,0 5-1 16,0 1 1-16,-5-3 0 15,1-3 0-15,8 5 0 16,-2 2 1-16,-2-2 0 16,0-2 1-16,0-3 0 15,9 0 0-15,9-1 0 16,-4-1 0-16,-5-5 1 15,11-2 1-15,8 4-1 16,2-4 0-16,-15-3 0 16,8-1 1-16,14 4-1 0,2-3 0 15,-2-5 0-15,0-8 0 16,13 1-1-16,-1-1 1 16,1 2-1-16,-1-1 0 15,8 1-1-15,7 1 0 16,8-1 2-16,-5-5 1 15,-3 3 2-15,-2 4 0 16,3 7 2-16,6-3 0 16,12-1 1-16,-11-3 1 15,-8-1 1-15,3 1 0 16,2 6-1-16,7-2 1 16,5 1-2-16,-7-5 1 15,-3 0-3-15,-2 0 0 16,7 4 1-16,2-3 0 15,3 6-2-15,0-3 0 0,-6 1-1 16,-5 4 1-16,-4-1-1 16,4 3 1-16,5 1-1 15,-3 0 1-15,-3-2-2 16,-2 1 1-16,-3 2-1 16,3 0 1-16,5-7-2 15,1 3 1-15,-1 1-2 16,1-1 1-16,-1-5-1 15,4-4 0-15,11-4-1 16,-1-1 1-16,6 0-1 0,7 1 1 16,-3-4-1-16,-3-1 0 15,4 0 1-15,6 2 0 16,1 2-1-16,2-2 1 16,0 2-1-16,5-4 0 15,9 3-1-15,0-3 1 16,4-7 0-16,1 2 0 15,-3-1 0-15,4 1 1 16,-3-5 0-16,11-3 1 16,2-4-1-16,-1 3 0 15,-3 6-1-15,4 1 1 16,0-1 2-16,7 1 0 16,-2-3 3-16,6 2 1 15,5 0 3-15,-2 1 1 16,7 4-1-16,-5 0 1 15,-4-2 0-15,0-2 0 16,2 6-1-16,-3 7 0 16,-6-4-2-16,-7 7 1 0,0 3-2 15,1 1 1-15,1-3-3 16,8 3 1-16,12-1-1 16,10 2 0-16,7 4-2 15,-6 1 1-15,5-1-1 16,-6-5 1-16,3-4-2 15,-1 0 1-15,1-2-1 16,-3-5 1-16,2-3-1 16,-4-3 0-16,-2 0 0 0,-1 0 0 15,2 1-1 1,-1 0 1-16,-3-5 0 0,1-4 0 16,1 2-1-16,-5 2 0 15,-13-7 0-15,-6-1 1 16,-4 3-1-16,-13-6 0 15,-9-1 0-15,-10-1 1 16,-15-3-1-16,-17 1 0 16,-14-1-2-16,-20-4 1 15,-15 8-2-15,-16-4 1 16,-11-8-1-16,-14-1 0 16,-14 2 0-16,-15 2 0 15,-13-7-1-15,-16 0 0 16,-15 4 0-16,-15 3 0 15,-16-4-1-15,-16-3 1 16,-18 3-1-16,-13-3 0 16,-15 4-3-16,-12-4 1 0,-20 0-5 15,-10-2 0-15,-14 2-5 16,-20 0 0-16,-17-5-2 16,-9 5 1-16,-13 4 0 15,-14-1 0-15,-4-3 1 16,-14 0 1-16,1 3-1 15,-9 3 0-15,-14-3 1 16,-2 1 0-16,0-1 1 16,-5 4 0-16,-9 2 4 15,-18-6 0-15,-5 1 1 0,0-1 1 16,0 2 0-16,-9 2 1 16,-3 0 0-16,-4-2 1 15,-1 4 0-15,-6 1 0 16,-5 2 0-16,-1 4 1 15,-1 1 0-15,0 2 1 16,-10-6 0-16,-9-1 0 16,6 8 0-16,1 1 1 15,-6 0 0-15,1-5 0 16,4-1 0-16,-4 1 0 16,4 8 0-16,-1 0 0 15,-7 2-1-15,5 2 1 16,4 5-1-16,-2-2 1 15,-7 2 0-15,3 0 0 16,1 0 0-16,-1-1 0 16,8 5 0-16,-1 1 0 0,-10 5 0 15,3 7 0-15,6 2-1 16,-4 2 1-16,-3 3-2 16,1-3 1-16,6 4-1 15,0 0 0-15,3-1-1 16,-7-5 0-16,2-2 0 15,3-2 1-15,6 1-1 16,-11 1 1-16,-12 0 0 16,-7 7 0-16,-7 9-3 15,-8 10 1-15,-17 12-7 16,-17 18 0-16,-17 22-12 0,-28 19 1 16,473-102-1745-16</inkml:trace>
  <inkml:trace contextRef="#ctx0" brushRef="#br0" timeOffset="93585.13">3050 10404 1187 0,'0'0'0'15,"35"0"40"-15,0 2 1 16,2 5 26-16,6-5 1 16,1-2-6-16,-4 0 1 15,1 1-23-15,-6-1 0 16,-1-3-17-16,1 3 1 15,2 0 3-15,7 0 1 16,0 0-5-16,2 0 1 16,0 2 10-16,-2 1 0 15,5 0 3-15,1 1 0 16,6-4 2-16,6 0 0 16,5 0-2-16,5 2 0 15,-3-1-2-15,-2 1 0 16,0-4-5-16,-2 1 1 15,8-1-3-15,-1 2 1 16,-5-4 2-16,0 3 1 16,-9 2-8-16,2 3 0 0,2-1 2 15,2 3 0-15,10-3-1 16,2 2 1-16,-13-1-4 16,6-4 1-16,5 0-3 15,0 0 1-15,11 0 0 16,-8 0 0-16,-8 3-4 15,-2 2 1-15,4-1-2 16,6-4 1-16,10 0-3 16,-3-4 1-16,-10 4-3 15,2 0 1-15,2 0-2 16,7 0 0-16,1 0-1 0,-1 0 1 16,-8 0 0-16,1-3 1 15,10-2-2-15,-2-1 1 16,1 3-1-16,-2 0 0 15,-8-6 3-15,8 0 0 16,1 6-1-16,1-1 1 16,-6-1 0-16,-4 2 0 15,5-1-1-15,4 4 0 16,4 0 1-16,-2 0 0 16,-10-2-1-16,3-1 0 15,9 0-1-15,-4-1 0 16,-1-1-1-16,-4-4 0 15,-3-3-2-15,3 0 0 16,11 5-2-16,-2 2 1 16,-9-4-2-16,0 1 1 15,-5-5 0-15,7 7 1 0,5 4 0 16,-2-2 0-16,-8-3 0 16,-2 2 0-16,5 2 2 15,9 1 0-15,2 0-2 16,-3-3 1-16,-6-4-1 15,6 1 1-15,1-1-2 16,1 6 0-16,-4-1-1 16,1 3 0-16,0-1 0 15,2 2 1-15,-2 3-2 0,2-3 1 16,2-3-2-16,0 1 0 16,6 2-1-16,-1 0 1 15,-10 0-1-15,3-3 0 16,5 1-1-16,0 2 1 15,1 0-1-15,-5 0 1 16,-3-2-1-16,2 0 1 16,9 2 0-16,-2 2 0 15,-7-4-1-15,0 1 1 16,5 2-1-16,4-1 1 16,-7-3-1-16,1-2 1 15,-1 1-1-15,5 4 1 16,2-3-1-16,1-1 0 15,-4-1 1-15,2 2 1 16,3 3-2-16,1 3 1 16,-6-6-1-16,8 3 0 15,3 3 0-15,-1 2 0 0,-4-1-1 16,-1-1 1-16,8 2-1 16,-3 1 1-16,-7-5-1 15,1 1 1-15,10 5-1 16,-3-5 1-16,-3-2-1 15,4 2 1-15,-2 3 0 16,5-2 0-16,-2-3 0 16,-1 0 1-16,0 2 0 15,1 0 0-15,0-2 1 16,2 0 0-16,-3 5 2 16,1-3 0-16,1 1-1 0,1-1 1 15,-5-4 0-15,1 2 0 16,1 7-1-16,-1-4 1 15,-2-3-1-15,-1 0 0 16,5 7 0-16,-1-1 0 16,-8-10-1-16,2 4 1 15,4 9 0-15,2-6 0 16,-9-5 0-16,1 2 0 16,10 7-1-16,-3-7 1 15,-3-3-1-15,0 1 0 16,7 4-1-16,-3 1 1 15,1-6-1-15,-1 1 0 16,5 4 0-16,1 1 1 16,-2 1-1-16,0 1 1 15,7 2 0-15,-6 2 0 0,-1-6 0 16,1 2 1 0,6 4-1-16,-3-2 1 0,0-2-1 15,3 0 0-15,6 2-1 16,-2 0 1-16,-5-2-2 15,1-1 1-15,2 1-1 16,1 0 1-16,-6 2-1 16,6-4 0-16,0 6 0 15,1 0 1-15,-3 3 0 16,-3-3 0-16,1-4 0 16,2 2 0-16,0 1 0 15,-2-1 1-15,4 0 0 0,3-2 1 16,5-5 0-16,-3 0 0 15,0 6 0-15,-1-6 0 16,6 0 0-16,-5-4 1 16,0 2 0-16,0 2 0 15,3 6-1-15,1-6 1 16,0 0 0-16,-1 1 0 16,1 3-2-16,-3-1 0 15,1 1 0-15,-4-1 1 16,-3 2-1-16,2 0 0 15,3-1 0-15,-2-1 1 16,-9 6-1-16,-1-4 1 16,-1 2 0-16,1-7 0 15,-7-3 0-15,3 1 1 16,7 0-1-16,-2-3 0 16,1-4-1-16,-4-3 1 0,0-5 0 15,5 1 0-15,-2-4-1 16,1-5 1-16,-3 1-1 15,-1-2 0-15,-3-1 0 16,1 1 1-16,0 1 0 16,-5 1 0-16,-6-2 0 15,-5-7 1-15,-1-3-1 16,-4 1 0-16,-4 1 0 16,-6 1 0-16,-10 0 1 0,-4 0 0 15,-8-2 1-15,-4 3 0 16,-6 2 0-16,-6-1 1 15,-5 3-2-15,-7 1 1 16,-10-1-3-16,-6 2 1 16,-4-3-1-16,-6-1 0 15,-9-1 0-15,-8 5 1 16,-6-3-3-16,-7 4 1 16,-10 1-1-16,-6 3 0 15,-9 2-1-15,-7 2 1 16,-6 5-1-16,-12 0 0 15,-10 1 0-15,-11 5 0 16,-7 2 0-16,-11 4 0 16,-8 2-1-16,-13 3 0 15,-9 4-2-15,-12-2 1 16,-9 1-2-16,-10 1 1 16,-6 0-2-16,-5-3 1 15,-5 0-3-15,0-6 1 0,-2 3-3 16,-7 2 1-16,1 0-1 15,-3 2 0-15,1-7 0 16,-3 2 0-16,-3 2-2 16,-4 3 1-16,-7-4 1 15,1 2 1-15,1 2-2 16,-4-2 1-16,3-3 1 16,-5 0 0-16,3 3 0 15,-2-5 0-15,-1 0 1 0,5-7 1 16,-6-2 0-16,5 1 1 15,-7-1 1-15,0 0 1 16,2 1 0-16,-3-1 1 16,-8-3 0-16,-8 0 0 15,5 3 0-15,1 1 0 16,3-3 1-16,-6-1 0 16,-2 0 0-16,-3 3 0 15,-9 4 0-15,2-2 1 16,-6 2-1-16,2-2 1 15,-1 0-1-15,-6 4 1 16,-2 3-1-16,3 0 1 16,-1-11 0-16,2 4 0 15,-7 6 0-15,1-1 0 16,-3-2 0-16,-1 4 0 16,-3 6 0-16,1 1 0 0,-2-2 0 15,-6 3 0-15,-3 5 0 16,0-1 0-16,-10 3 0 15,-2 1 0-15,3 3-1 16,7 0 1-16,7-2-2 16,-1-1 1-16,-1-4-1 15,3 0 1-15,11 0-1 16,-1 2 0-16,-2 3-1 16,2-1 0-16,2-2 0 15,5 1 0-15,9 1 0 16,3 1 1-16,0 0-1 15,6 2 0-15,5 2 0 0,1-9 0 16,6-8 0 0,2 1 1-16,0-3 0 0,6 3 0 15,1 2 0-15,10 0 1 16,1-5 0-16,-1 1 0 16,-1 4 0-16,-3 2 0 15,3 3 0-15,1-5 1 16,8 0-1-16,10 1 1 15,0 3-1-15,17 1 1 16,11-2-1-16,8 6 0 16,1 3-1-16,2 3 1 15,-6 6-1-15,15-6 0 16,8 4-1-16,9 4 1 16,16 1-1-16,11 2 1 0,16 1-4 15,5 1 0-15,3-4-4 16,16-3 0-16,20-4-3 15,10-1 1-15,14 2-6 16,10 1 0-16,16 7-1 16,12-2 1-16,15-1-2 15,14-8 0-15,19 1-2 16,9-2 1-16,6-1 1 16,16-2 0-16,14 6 1 15,8-7 0-15,1 1 1 0,9-8 0 16,4-7 2-1,19-4 1-15,14-8 1 0,15-3 1 16,4-2-7-16,5-8 1 16,-1-10-7-16,-10-7 0 15,-181 39-2140-15</inkml:trace>
  <inkml:trace contextRef="#ctx0" brushRef="#br0" timeOffset="127134.74">2856 13990 1187 0,'0'0'0'0,"0"0"50"16,0 0 0-16,0 0 34 15,17 17 0-15,-4-15-26 16,3 1 0-16,-4 1-26 16,6 1 1-16,5 4-14 15,-1-2 1-15,5-7-9 0,5 3 0 16,5-1-3-16,7 5 0 16,7 1 14-16,2 1 0 15,2-2 7-15,-3-4 0 16,3 4 3-16,3 4 1 15,11-1 0-15,3 4 1 16,1 1-4-16,-1-1 0 16,0 4-7-16,4-1 0 15,11 2 2-15,-3-2 0 16,-1-1-1-16,4-6 1 16,6 6-4-16,2-1 1 15,4-2-2-15,9-3 0 16,-2 0 1-16,5 1 0 15,7-3 0-15,0 1 1 16,4 1-2-16,3-1 0 16,2-2 1-16,4-2 1 0,4-3 2 15,1 0 1-15,-5-1-3 16,-4 3 1-16,9-1-3 16,-1 1 1-16,-1 1-4 15,-3 0 0-15,0 2-3 16,10 2 0-16,3-1 2 15,-8 1 0-15,-2-2 0 16,-2 0 0-16,11 1 0 16,-7 1 1-16,0 0-1 15,0-2 0-15,0 0-2 0,-2 0 0 16,7-1-1-16,-5 1 0 16,-6-1-2-16,1-3 0 15,8 2-2-15,-1 4 0 16,-1-6-1-16,-1 1 1 15,-6 1-3-15,6 2 1 16,0-2 1-16,0-1 0 16,-9-1 1-16,7 0 1 15,4 1-1-15,1-2 1 16,4-4-2-16,1 0 0 16,1-1 0-16,5-1 0 15,7 1-2-15,-4-2 1 16,3-4-1-16,1 0 1 15,-4 2-2-15,-3 4 1 16,9 1 0-16,7 0 1 16,-2 2 0-16,-4-1 0 15,-5-3 0-15,2 3 1 16,-3 1-3-16,10-2 0 0,5-5-1 16,-1 5 0-16,-4 2 0 15,-2 2 1-15,-5 0-1 16,0-4 0-16,11-2-1 15,-1 1 1-15,11 0-1 16,-3-1 1-16,-7 1 1 16,-6 1 1-16,0 2-2 15,2-2 0-15,7-1 0 0,4-1 1 16,-4 1-2-16,0 1 1 16,2 2-1-16,-2-2 0 15,-2-5 0-15,4 0 1 16,4 2-1-16,1 0 1 15,7 0-1-15,0-4 0 16,-1 1-1-16,-4-1 1 16,3 7-2-16,-3-1 1 15,-2-4-2-15,0 2 1 16,2 5-1-16,2 1 1 16,3 1-1-16,-2 0 1 15,3 0-1-15,-6-2 1 16,1 0-1-16,4 1 1 15,-6 1-1-15,1 0 1 16,3-1-1-16,-1 1 1 16,3 0 0-16,12 1 1 15,-1 3-1-15,2-5 1 16,-4 3 0-16,-5-1 0 0,5 1 0 16,1 1 0-16,3 0-1 15,3 4 1-15,0-2-1 16,-3 0 1-16,4 1 0 15,5-3 1-15,8 1 0 16,7-6 1-16,9-4-1 16,2-1 1-16,-7 0 0 15,10 1 0-15,11-1-1 16,6-2 1-16,-5-3 0 16,4 3 0-16,4 0-1 0,4 0 0 15,-6 0 0-15,0 0 0 16,-4 0 0-1,2-1 0-15,-1-6 0 0,1 0 1 16,2 2 1-16,7-4 0 16,-5-6 1-16,-8-2 0 15,-1-2 0-15,-14-2 1 16,-3-5-2-16,-17 0 1 16,-14-2-1-16,-21 4 0 15,-19 2 0-15,-19-1 0 16,-15 3-1-16,-21-3 0 15,-23-2-1-15,-16-1 1 16,-17 1-1-16,-18-2 0 16,-14-8-2-16,-22-6 0 15,-18-8-1-15,-22-1 0 0,-23-1 0 16,-16 0 0-16,-22 1-1 16,-18 0 1-16,-20 2-2 15,-24 1 1-15,-31 2-3 16,-25 7 1-16,-26 5-2 15,-21 6 1-15,-17 4-3 16,-20 4 0-16,-12 4-2 16,-8 1 1-16,-5 0-1 15,-10-1 0-15,-3-2-2 16,-8 0 0-16,-6 1 2 0,-8-1 0 16,-1 0 0-16,1-1 1 15,0-2 0-15,-5 1 0 16,-10 1 0-16,-8 5 0 15,-6 6 1-15,-15 5 0 16,-5 2 1-16,-9 4 1 16,-7-1 0-16,-3-1 1 15,-3-2 0-15,1 0 1 16,7 0 0-16,0 0 0 16,1-3 0-16,-8 0 1 15,2-1-1-15,-4 4 1 16,5 6 0-16,-1 1 0 15,-6 5 1-15,0 4 0 16,0-1 0-16,-1 3 0 16,1-1 0-16,8-3 0 15,8-2 0-15,16-2 0 16,0-3 0-16,3 0 1 0,-1 2-1 16,2-2 1-1,-1 0 0-15,6 0 0 0,2 0 0 16,6 4 0-16,6 4-1 15,5 6 1-15,8 3 0 16,8 4 0-16,-4-3-1 16,10 4 1-16,13 4 0 15,3-3 0-15,9-8 0 16,17 4 0-16,10 4 0 16,8-1 0-16,-8 1 0 0,8 4 0 15,6 6 0-15,16 2 0 16,9 1 0-16,11 6 0 15,3 4 0-15,20 6 0 16,10 2-1-16,20 0 1 16,3-4-2-16,16-2 1 15,12-1-1-15,20-2 0 16,16 3-1-16,12 6 0 16,-7 3-5-16,7 2 1 15,9 2-3-15,6-4 0 16,8 2-6-16,13 3 0 15,20 4-3-15,16-1 0 16,18-4-10-16,20-7 1 16,22-9 2-16,30-9 1 15,29-8-9-15,26-8 1 16,32-4-32-16,24-2 1 0,37-2-33 16,47-2 1-16,-230-10-1758 15</inkml:trace>
  <inkml:trace contextRef="#ctx0" brushRef="#br0" timeOffset="135801.91">3353 14403 1556 0,'0'0'0'16,"0"0"54"-16,-19 19 1 16,5 4 37-16,-4 13 1 15,4 13-48-15,2 3 0 16,-8 3-35-16,-1 0 0 16,-2-1-4-16,-5 7 1 15,-4 4-4-15,-3 6 0 16,3 6-2-16,-3 6 0 15,7 10 0-15,1 7 0 16,4 6-1-16,6 5 1 16,-1 1-1-16,0 2 0 15,8 8 0-15,-3-1 0 16,-1-2 0-16,9-5 0 16,5-5 0-16,2-5 0 15,5-10 0-15,7-4 0 16,5-6 0-16,11-6 1 15,7-12-1-15,13-7 1 0,13-7 0 16,6-11 0-16,10-8 0 16,8-3 1-16,13-4-1 15,8 0 1-15,8-2-1 16,11 3 1-16,18 1-2 16,5-2 1-16,12-3-1 15,9-3 0-15,0-2 0 16,9-4 0-16,11-1-1 15,3-2 1-15,14-4-2 0,5-2 0 16,6-3 0-16,12-1 0 16,0 3 0-16,9-6 1 15,2-5 0-15,15 2 1 16,6 3 0-16,3-1 0 16,10-6 0-16,-1 0 0 15,-4 3 0-15,6-1 1 16,6-2 1-16,6-3 0 15,5 1 0-15,10 5 0 16,1 4 2-16,-5-2 0 16,-2-4 0-16,0-1 0 15,7 4 1-15,2 3 1 16,-4 4 0-16,-1 0 0 16,-4-1 3-16,0-1 1 15,4 0 3-15,10-1 1 16,4-6 0-16,0-2 1 0,-4-3-2 15,5-2 1-15,20-2 0 16,-5 3 0-16,-4 2 0 16,5 1 1-16,8 0-2 15,-3 1 0-15,-2-2-1 16,2 3 0-16,17 1-3 16,-2 3 1-16,-10 1-2 15,12-4 1-15,15-5-1 16,3-2 0-16,1-3 0 15,5-4 0-15,-9-3 1 16,2-2 1-16,6-2-2 0,1 0 0 16,2 1 0-16,0-1 0 15,-3-1 0-15,-1-2 0 16,2-1-1-16,1 6 1 16,-8 2 0-16,-7 5 0 15,-5 2-2-15,-9 3 1 16,-2 0-1-16,-7 0 1 15,-10 0 0-15,-11 1 0 16,-2-1-2-16,-9-5 1 16,-6-9-1-16,-11-5 0 15,-15-10 0-15,-1-4 0 16,-7-3 0-16,-7-4 1 16,-16-3 0-16,-7-5 0 15,-9-9 4-15,-21-5 1 16,-14-6 1-16,-20 1 1 15,-10-4 1-15,-22-1 0 16,-17-4 1-16,-26-2 0 0,-22 4 0 16,-26-2 1-16,-30 2-6 15,-28-9 0-15,-32-7-1 16,-27 2 1-16,-22 1-4 16,-27 3 0-16,-23 6-3 15,-21 6 1-15,-12 4-3 16,-20 11 1-16,-17 4-2 15,-11 4 1-15,-20 3-1 16,-22 6 0-16,-20 11 0 16,-15 7 0-16,-13 1 0 0,-16 6 0 15,-12 3 0-15,-16 5 0 16,-2 5-1-16,-7 2 1 16,-8 2-1-16,-13 2 1 15,-4 1-1-15,-3 4 1 16,2 3-1-16,-9 6 0 15,-11 3-1-15,-15 7 1 16,-6 5-1-16,-5-2 1 16,-4-2 0-16,-2 1 0 15,1 0-1-15,-13-3 1 16,6 1 0-16,-6 2 0 16,-3-4 0-16,-6 7 0 15,2 4 0-15,-5-1 1 16,-6 4-1-16,-2 0 1 15,-5-5 0-15,2 1 0 16,2 2 0-16,-1-1 0 0,-3-2 0 16,6-2 0-16,7-4 0 15,3-6 0-15,2-6 0 16,9-3 0-16,6-1 0 16,4-6 0-16,10-5 0 15,2 0 0-15,1-1 0 16,6 1 0-16,8 4 0 15,-7 3 0-15,-4 1 0 16,2 4 0-16,6 4 0 16,6 8 0-16,2 7 0 0,1 5 0 15,11 4-1-15,-2 3 1 16,-3 0-5-16,2 5 0 16,4 7-8-16,5 9 0 15,8 7-5-15,10 4 0 16,19 1-4-16,7 7 1 15,2 6-19-15,17 8 1 16,325-85-1823-16</inkml:trace>
  <inkml:trace contextRef="#ctx0" brushRef="#br0" timeOffset="187666.85">1524 3378 828 0,'0'0'0'16,"-19"7"15"-16,1 2 1 0,0-2 18 15,-10 6 0-15,-12 8 1 16,-5 3 0-16,5 9-16 16,-2 9 1-16,3 3-6 15,2 8 1-15,7 6-5 16,5 7 1-16,2 8-3 16,2 13 0-16,-2 8-3 15,0 11 0-15,-3 6-1 16,3 11 0-16,0 14-3 0,2 17 1 15,6 19-2-15,1 12 1 16,2 5-3-16,3 4 0 16,4 4-12-16,5 4 1 15,3-3-15-15,3-2 0 16,3-8-9-16,-4 1 1 16,4-3 3-16,3 10 0 15,2 9 15-15,4 9 0 16,5 8 11-16,-4-1 1 15,2 6 4-15,-3 2 1 16,-4 11 1-16,0 10 0 16,-9 1 2-16,2 8 0 15,-5-4 5-15,2 11 1 16,-1-1 6-16,-3-3 1 16,0-3 6-16,0-4 1 15,6-5 3-15,-3-2 1 16,-1-5 0-16,1-2 0 0,3-6 0 15,2-1 0-15,-2-3-4 16,3 0 1 0,-1 2 0-16,5-3 0 0,-4-7-5 15,1-8 1-15,2-5-2 16,6-8 1-16,2-6-4 16,1-7 1-16,2-5-2 15,0-8 0-15,3 1-2 16,2-1 1-16,0-6 0 15,2-3 0-15,-1-12-3 0,-3 1 1 16,-3 4-3-16,-2 0 1 16,4-7-2-16,5-14 0 15,2-19 1-15,3-10 1 16,7-5-1-16,4-13 1 16,12-10 1-16,1-3 0 15,-7-8 3-15,3-1 1 16,3-3 3-16,8-6 0 15,13-5-3-15,7-7 0 16,1-3 0-16,-1-5 1 16,13-8-2-16,9-4 0 15,5-6-1-15,5-3 0 16,3-6-1-16,6-4 0 16,-1-4 3-16,4-2 0 15,15-5-1-15,5 0 0 16,-2 3 1-16,0 2 0 0,4 2-1 15,14 2 0-15,6-2-3 16,7 2 1-16,8-2 0 16,1 1 1-16,-2-3-1 15,-1-1 0-15,0-2-2 16,4-1 0-16,6 5-2 16,8 0 1-16,4 1-3 15,3 4 0-15,-4 1-2 16,11 2 0-16,3 1-2 15,3 3 1-15,6-1-1 16,-3-2 0-16,5-1 0 0,3 0 0 16,15 2 0-16,0-4 0 15,8-5 0-15,4 0 0 16,0-2 0-16,-1-3 0 16,4-1 0-16,-1 3 0 15,9 1 0-15,1-2 0 16,1-1 0-16,8 0 0 15,7 1 0-15,4 3 0 16,10-1 0-16,-5 3 0 16,-8 5 0-16,4-1 1 15,8 1-1-15,1 0 1 16,-1-3 0-16,1 2 0 16,-1 0 0-16,1 4 1 15,10 3-1-15,-3 3 1 16,0 1-1-16,-6-1 0 15,-1-1 0-15,2 3 0 16,8 6 0-16,-3-1 1 0,-7 2-1 16,-3-3 1-16,2-4-1 15,3 0 1-15,4-1 0 16,-4-4 1-16,-4-2 0 16,1-1 1-16,3-4 0 15,0 0 1-15,4 0-1 16,-2-3 0-16,-7-4 3 15,5 0 0-15,7 2 2 16,0-3 0-16,-5-6 0 0,-7 2 1 16,-9 3 1-16,4-4 0 15,10-6-1-15,-3-2 1 16,-4-1 0-16,-6-6 1 16,-4-5 1-16,-8-5 0 15,-1-3 9-15,-4-6 0 16,-8-1 12-16,-8 0 1 15,-1-2 3-15,-8-4 1 16,-15-8-5-16,-8-4 0 16,-5 2-3-16,-6 0 0 15,-7-3-3-15,0-6 0 16,-3-6-5-16,-5-4 1 16,-3-5-10-16,-6-4 1 15,-7 1-8-15,-5-1 1 16,-4 0-3-16,-10 4 1 15,-11 5-6-15,-8 0 0 16,-10 0-5-16,3-3 1 0,-1-2-9 16,-1-2 0-16,-8 2-9 15,-1-4 1-15,-4-3-3 16,-5 0 0-16,-7-5 2 16,-7 0 0-16,-11 3 17 15,-12-3 0-15,-9-9 5 16,-12 0 0-16,-13-2 4 15,-6-13 0-15,-8-17 6 16,-3-26 0-16,-2-24 4 0,0-25 0 16,0-21 13-16,0-19 1 15,0-14 2-15,0-13 0 16,5-11-1-16,0-13 0 16,0-4-1-16,-1-9 0 15,-1 0 1-15,-3 0 0 16,0-4-2-16,-1-1 0 15,-1-3-4-15,-4 1 1 16,-6 10 4-16,-7 6 1 16,-10 10-2-16,-6 0 0 15,-7 0-6-15,-9 7 1 16,-13 5-5-16,-5 8 1 16,-7 10-9-16,-10 4 1 15,-11 11-6-15,-14 9 1 16,-9 12-5-16,-18 10 1 15,-6 17-1-15,-17 6 0 16,-13 8-1-16,-17 9 0 0,-15 9-3 16,-8 8 1-16,-5 7-7 15,-6 0 0-15,-6 4-9 16,-9 0 0-16,-11 1-4 16,-1 4 1-16,-6 8 0 15,-3 4 0-15,-5 4 2 16,-4 6 0-16,-7 6 3 15,-3 4 1-15,-10 10 2 16,-2 6 0-16,-8 9 3 16,-11 2 1-16,-6 6 2 0,-6 1 0 15,-11-1 1-15,-4 6 1 16,-4 7 1-16,-9 3 0 16,-6 2 2-16,-4 3 0 15,-5 4 0-15,-6 5 1 16,-9 0 0-16,-14 7 1 15,4 5 0-15,-5 9 0 16,0 6 0-16,-12 6 1 16,-6 0 0-16,3 4 0 15,3 1 0-15,-3 7 0 16,-5 7 0-16,-4-2 0 16,-7 3 0-16,-9 3 1 15,4 3 0-15,9 1 0 16,1-3 0-16,4 6 0 15,-2-1 0-15,-3 2 0 16,-4 2 0-16,4 0 0 16,5-9 0-16,9 5 0 0,13-1-1 15,-4 1 1-15,-6-8-1 16,-1-1 1-16,6 1-1 16,5-2 1-16,4-4-1 15,0 2 1-15,-3 1-1 16,5 1 0-16,11-4 0 15,3-3 0-15,6-7 0 16,10-5 0-16,11-5 0 16,-2-11 0-16,-5-10-1 0,6-4 1 15,12 1-1-15,1-8 0 16,-4 3-2-16,1 1 1 16,3-6-2-16,9 3 1 15,16 6-1-15,-6 1 1 16,-1-1-2-16,-13 3 1 15,-14-5-1-15,2 5 0 16,-8 0-1-16,-10 7 1 16,-15 2-1-16,3 2 0 15,7 2 0-15,3 2 0 16,-1 0-2-16,19-2 0 16,27 2-4-16,35 8 1 15,20 1-11-15,13 13 1 16,13 14-23-16,23 14 1 15,185-26-1772-15</inkml:trace>
</inkml:ink>
</file>

<file path=ppt/ink/ink3.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05:49.347"/>
    </inkml:context>
    <inkml:brush xml:id="br0">
      <inkml:brushProperty name="width" value="0.05292" units="cm"/>
      <inkml:brushProperty name="height" value="0.05292" units="cm"/>
      <inkml:brushProperty name="color" value="#FF0000"/>
    </inkml:brush>
  </inkml:definitions>
  <inkml:trace contextRef="#ctx0" brushRef="#br0">15856 8532 1187 0,'0'0'0'16,"0"0"28"-16,0 0 1 15,0 0 31-15,0 0 1 16,0 0 14-16,-18 12 1 15,4-16-21-15,-6-1 1 16,-4-4-30-16,-4 1 0 16,-1 1-6-16,-6 2 0 15,-2-7-1-15,-4-1 1 16,-3 5 0-16,-2 4 0 16,-1 1-3-16,-6 6 0 15,-5 4 4-15,-4-2 0 0,-2-1 1 16,1 1 0-16,-6 4-2 15,2 3 1-15,-5-3 3 16,-4-6 0-16,-7 0-2 16,-2-1 0-16,-1 5 2 15,-4-2 1-15,-5-6-3 16,-4-1 1-16,4 2-3 16,-9 0 1-16,-4-2-2 15,-1 2 0-15,-4-3 10 0,-4 1 1 16,-10 0 1-16,2 2 1 15,0 4-2-15,-4-1 0 16,-8-3-5-16,-1 0 1 16,-1 9-4-16,-11-2 1 15,-2 1-4-15,-1 1 1 16,-11 0-4-16,-4-2 1 16,2 1-1-16,0 3 0 15,6-1-1-15,-2 0 1 16,-10 2-4-16,-4-1 0 15,-6-2-2-15,2-1 1 16,4-4-1-16,5 1 0 16,5 2-4-16,2-2 1 15,2-5-1-15,0 0 0 16,-6 3-1-16,2 1 0 16,4 1 0-16,7-3 1 15,3 1-2-15,2 4 1 0,-3-2 0 16,-6 2 0-16,5-3-1 15,6-3 1-15,7 3-2 16,-3-2 1-16,-5 1-1 16,-4 4 0-16,3-3-1 15,5 1 1-15,11 2-1 16,-2 0 1-16,-8-1-1 16,4-2 0-16,10-1-1 15,-1 3 0-15,3-3 0 0,-6 2 0 16,-2-1 0-1,2-3 0-15,7 3-1 0,-4-1 1 16,-1-1-1-16,1-2 1 16,13 0-1-16,-4-2 1 15,-3-5-1-15,4-1 1 16,6 3-1-16,-5-1 1 16,-4 5-1-16,-1-1 1 15,2-2-1-15,1 1 1 16,0 0 0-16,1 1 0 15,-1-3 0-15,0 3 0 16,4 4 0-16,-4 3 0 16,-5-2 0-16,2 2 0 15,7 2 0-15,1 0 0 16,-6 4-1-16,1 4 1 16,9 8-1-16,2 1 0 15,-3 0 0-15,1-1 0 16,14 4 0-16,4 3 0 0,-1-1 0 15,8 1 0-15,7 1-1 16,12-2 1-16,11 4-4 16,9 3 1-16,12-3-6 15,10 2 1-15,4 1-10 16,9-3 1-16,9-7-9 16,10 4 0-16,9 2-2 15,7 0 1-15,2-3 0 16,6-5 0-16,6-1 3 15,14-1 1-15,11-1 0 0,7 0 0 16,9-4 4-16,-2 0 1 16,-3-1 4-16,6-2 1 15,10-4 3-15,6 2 0 16,-1 2 1-16,-6 2 0 16,8 1 0-16,1 2 1 15,4-2 2-15,0 1 1 16,-9-1 2-16,-4 2 1 15,6-5 1-15,1-2 0 16,-1 0 1-16,2 4 0 16,-3-4 0-16,3 0 0 15,5-3 0-15,-4-4 0 16,0-2 0-16,4-3 1 16,5 4 1-16,0-1 1 0,-5-1 0 15,1 1 1 1,8-1 1-16,-1 0 1 0,-6-4-1 15,7 2 1-15,5 7 0 16,-1-2 0-16,-4-7 0 16,1 2 0-16,13 6-1 15,-4-3 1-15,-5-3-1 16,4 0 1-16,10 7 0 16,-6 0 0-16,-3-4-1 15,-1 1 0-15,10 4-1 16,0 5 1-16,-2-1-1 15,-3 0 0-15,1-4-1 0,3 5 0 16,-3 2 2-16,2 2 1 16,-3-4 0-16,5-5 1 15,7 1 0-15,-2-2 0 16,-1-2-1-16,1 0 0 16,13 2 0-16,1-2 1 15,4-1-1-15,-5-1 1 16,-6 2 1-16,2 2 0 15,9-3 2-15,4-2 0 16,-1 1 0-16,-5 0 0 16,0 6-1-16,-3-4 1 15,5-8-1-15,9 3 1 16,3 7-1-16,-2-5 0 16,-4-2-2-16,2 0 0 15,3-2 0-15,1-2 0 16,6 1-1-16,-6 3 0 15,-8 7 0-15,1-5 0 0,5-2-1 16,4 3 0-16,2 7-1 16,-2-1 1-16,2-4-1 15,-7-1 1-15,-2-3-1 16,1 1 0-16,1 3 0 16,7-3 1-16,-2 0-1 15,-5-4 0-15,-6-3-1 16,-5 0 1-16,-3-4 2 15,-2 6 0-15,3-6 2 16,-6-1 0-16,-15 1 2 0,-2 0 0 16,4-3 0-16,-7 0 1 15,-10 0 0-15,-6 0 1 16,5 1-1-16,-5-6 0 16,-7-2-2-16,-9-2 0 15,2 0-1-15,-5 2 1 16,-2-3-1-16,-4-4 0 15,-6-2-2-15,-6-1 1 16,-2 5 0-16,-3-6 0 16,-9 1 0-16,-6-4 0 15,-3-2 0-15,-10 4 0 16,-4 0 1-16,-4 0 1 16,-6 0-1-16,-3-2 1 15,1-3 0-15,-6 1 0 16,-5 5-1-16,0-2 1 0,-5-8-2 15,0-2 0 1,-2 4-1-16,-4 0 0 16,-1 5-1-16,-2 4 0 0,2 3-1 15,-8 0 0-15,-2-4-2 16,-1 3 1-16,2 9-1 16,-1-2 1-16,-7-6 0 15,-3 3 0-15,2 9 0 16,-2-1 0-16,-7-1-1 15,1 2 1-15,1-1-1 0,1 3 1 16,-2 1-2-16,-6-1 1 16,1-5-1-16,-4 1 0 15,1-1-1-15,0 1 1 16,-1-8 0-16,-4 3 0 16,-6-3-1-16,-8 3 1 15,-2 1-1-15,-5-1 1 16,-4-5 0-16,-5-2 0 15,-7-1 0-15,-4-2 0 16,-1-2-1-16,-4-2 1 16,-6 2-1-16,-2-3 1 15,-10 3-1-15,-1 7 0 16,-8 2-1-16,1 7 1 16,-11 5-11-16,-5 3 0 15,-13 9-25-15,4 0 0 16,141 0-2280-16</inkml:trace>
  <inkml:trace contextRef="#ctx0" brushRef="#br0" timeOffset="21248.83">2958 10859 1265 0,'0'0'0'15,"0"0"27"-15,0 0 1 16,0 0 19-16,-12-17 0 15,3 3-5-15,-9-1 0 16,-1-4-10-16,-11 1 0 16,-4 4-15-16,-6 7 1 15,-4-1-7-15,-7 8 0 16,-8 0-3-16,1 8 0 0,3 8 3 16,1 5 1-1,-3 8 2-15,1 4 1 0,-11 2 1 16,0 8 0-16,-2 7-7 15,6 4 1-15,1 5-4 16,7 3 0-16,0-5-4 16,-3 0 1-16,0 0-2 15,0 6 0-15,3 4-1 16,9 6 1-16,2 1-1 16,12 2 0-16,6-1 0 0,7 3 0 15,4 3 0-15,3-1 0 16,3-4 0-1,7-5 0-15,4-7 0 0,7-4 0 16,9-3 0-16,5-3 0 16,3-9-1-16,9-2 1 15,6-3-1-15,5-5 1 16,12-1-1-16,6-1 1 16,-5-3-1-16,0-4 1 15,-5 3-1-15,8 2 1 16,7-2-1-16,3 1 1 15,9 5 0-15,-5-6 0 16,-7-12 0-16,9-3 0 16,15 3 0-16,2 2 0 15,-1-5 1-15,1 0 0 16,6-3 0-16,1 1 1 0,4 1 0 16,1 1 0-1,6 0 0-15,-5 2 1 0,5 1-1 16,0 4 0-16,5 1 0 15,0-1 0-15,4-2 0 16,3 0 0-16,5 4-1 16,-3-3 0-16,-10-1 0 15,3 2 0-15,14 2 0 16,-2 1 0-16,-10-3-1 16,7-1 1-16,6 5-1 15,10-3 1-15,-4-5-1 0,4-3 0 16,3-3 1-16,2-3 0 15,18 1 0-15,6 0 1 16,-1-4 2-16,2 0 1 16,1 2 2-16,0 2 0 15,-4-1 5-15,4 3 1 16,9-3 3-16,0 1 1 16,4-2 4-16,10 2 1 15,1-3-1-15,6 1 0 16,-1 0-2-16,3-5 1 15,-2 2-2-15,-1-1 1 16,5 0-4-16,-2-3 1 16,5 0-3-16,2 0 1 15,2 4-2-15,2-2 0 16,5 1 2-16,-2 1 0 16,1-1 3-16,1 2 0 15,-2-3-2-15,-2 1 0 16,-3 1-2-16,0-2 1 0,-1-6 0 15,-1 2 0-15,-5 2 0 16,-2-3 0-16,-9-6-1 16,-1-3 0-16,-3-7-2 15,-6-5 1-15,-4-6-3 16,-5-6 0-16,-7-7-1 16,-11-7 1-16,-17-6 0 0,-14 1 1 15,-13-2 1 1,-19 0 0-16,-24-4-2 15,-16-6 1-15,-17-3-1 0,-16-7 0 16,-22-3 8-16,-16-1 0 16,-20 3 5-16,-18-7 1 15,-18-5 1-15,-21 3 1 16,-13 3 0-16,-18-3 0 16,-30-8 2-16,-24 1 1 15,-13 1-4-15,-16-2 0 16,-9 5-5-16,-19 0 0 15,-11 3-1-15,-12 4 0 16,-8 0-2-16,-8 4 1 16,-2 4-6-16,-8 2 0 15,-22-3-4-15,-1 7 0 16,-11 7-6-16,5 5 0 16,-3 5-1-16,-18 0 0 15,-7 2-4-15,-2 1 0 0,6 8-7 16,-7-3 1-16,-17 6-8 15,-10 4 0-15,4 3-2 16,-4 5 1-16,-9-2-7 16,-15 14 1-16,-15 11-1 15,-19 8 0-15,-9 10 7 16,-14 18 1-16,-25 19-7 16,-6 28 1-16,-12 27-3 15,-20 28 1-15,511-135-1873 16</inkml:trace>
  <inkml:trace contextRef="#ctx0" brushRef="#br0" timeOffset="30984.63">1012 14410 1100 0,'9'-3'41'0,"42"-11"0"16,8 0 0-16,-1 2 0 15,5 2-5-15,1-1 1 16,-9 3 8-16,3 4 1 15,-5 4-27-15,1 4 1 16,5-1 4-16,4 4 1 16,9 7 1-16,6-4 0 15,-6-1 4-15,4 0 1 16,2 1-2-16,8 0 0 0,13-1 1 16,-4-2 1-16,-7-2 0 15,4-1 0-15,12-3-5 16,4 5 0-16,-8-1-4 15,4 0 1-15,13 0-5 16,-4 0 0-16,0 4-1 16,3 1 0-16,11 2 1 15,5-3 1-15,2-5-1 0,2-6 0 16,12-5 1-16,16-7 1 16,13-5-4-16,3-2 1 15,8 2 1-15,-2-2 1 16,-1 1-3-16,0 1 0 15,0 0-3-15,-5 5 1 16,2 5 6-16,3 2 0 16,13 0 1-16,1 2 1 15,0 3-2-15,1 1 1 16,2-3-2-16,5 2 1 16,1 1-4-16,0 1 1 15,-10 3-3-15,1 1 0 16,-5 1-2-16,0 0 0 15,0 2-1-15,0 3 0 16,0 2-3-16,0 1 1 16,2-1 0-16,1 1 1 15,-2 3-2-15,4 0 0 0,9-4-1 16,-3 0 1-16,4 0-2 16,3 2 1-16,10-2-2 15,-1-2 0-15,-2 6-1 16,5-2 1-16,-6-2-2 15,6-2 1-15,7-1-1 16,-8-2 0-16,-6-2-1 16,-6-3 1-16,5-4-1 15,-15-1 0-15,-13-3 0 16,-13-4 0-16,-16-6 1 16,-16 1 0-16,-11 1 1 0,-25-2 0 15,-20-1 1-15,-15-4 0 16,-19 2 0-16,-14-1 1 15,-18-3 1-15,-16-8 1 16,-10-11 1-16,-16-1 0 16,-13 0 0-16,-15-2 1 15,-23-4-1-15,-16-3 1 16,-13 4-1-16,-14 0 0 16,-13-3-3-16,-10-1 0 15,-14 1-1-15,-15-5 0 16,-15 1-2-16,-19 1 0 15,-16 4-2-15,-3 3 1 16,-13-1-1-16,-2 3 1 16,-15 0-2-16,-4 3 1 15,-9 2-1-15,-12 2 0 16,-9 4 0-16,3 4 0 0,-3 1-1 16,-2 5 1-16,-15-1-1 15,-6 3 0-15,-9-1-1 16,-1 1 1-16,6-1-1 15,-5 1 1-15,-10 3-2 16,2 0 1-16,3 2-1 16,1 1 0-16,-1 0-2 15,4 4 0-15,-2 4 0 16,-3-3 1-16,10 1-4 0,-12 0 1 16,-13-1-1-16,5 8 0 15,13 3-1-15,-7 5 1 16,-11 0 1-16,2 9 0 15,14 15 0-15,-8 1 0 16,0 6 1-16,11 2 0 16,16 2-2-16,27 1 1 15,18 3-4-15,26 2 1 16,23 5-3-16,33 2 1 16,37 4-2-16,-38 14 14 15</inkml:trace>
  <inkml:trace contextRef="#ctx0" brushRef="#br0" timeOffset="31045.9">0 14090 1544 0,'0'0'-1158'0</inkml:trace>
  <inkml:trace contextRef="#ctx0" brushRef="#br0" timeOffset="31120.27">1487 14743 876 0,'266'43'66'16,"15"-2"1"-1,26-1-40-15,23-2 1 0,-330-38-826 16</inkml:trace>
  <inkml:trace contextRef="#ctx0" brushRef="#br0" timeOffset="57868.38">26846 5903 963 0,'0'0'0'0,"0"0"8"15,0 0 0-15,-19 19 7 16,-2-10 0-16,-13-4 5 16,-6 0 0-16,1-3 14 15,-5-4 0-15,-11 0-20 16,-8-1 1-16,-10 3 6 15,-4 3 0-15,-6-1 6 16,-5 5 0-16,-8-4 1 16,-4-1 1-16,-4-2-1 0,-7-2 0 15,-6-1-1-15,1-2 0 16,-6 1-2-16,-3-4 1 16,-4-8 2-16,2-1 0 15,4-2-2-15,-3 5 1 16,1-5-4-16,-2 5 0 15,-5-3 0-15,0 5 1 16,1 5 4-16,-5-2 1 16,-10-3-2-16,-1 3 0 15,3 4-1-15,-1 7 1 16,-5 5-2-16,-12 1 1 16,-6-2-6-16,-3 4 0 15,0 0-2-15,0 6 1 16,-2 1-4-16,2 2 1 15,4 2-3-15,-5 3 1 16,-2 2-4-16,1 0 0 16,-3-2-1-16,1 1 1 15,7-1-3-15,6 2 0 0,5 3 1 16,2-1 1-16,-6-2-3 16,3 5 0-16,1 7 0 15,5 2 0-15,7 1 0 16,-3 1 0-16,-11 1-1 15,8 0 0-15,4 4-1 16,11 2 1-16,11-4-1 16,7-2 1-16,10-3-1 0,10-7 0 15,11-4-2-15,18-1 1 16,22-6-1-16,19-3 0 16,10-8-2-16,9 1 1 15,13 3-1-15,13-3 1 16,20 2-1-16,20-2 0 15,19-5 0-15,8-5 1 16,10 0-1-16,12-4 0 16,21 0 0-16,16-5 0 15,10 2-1-15,15-3 1 16,11-5-1-16,21 5 1 16,11-4 0-16,15 5 0 15,5 7 0-15,9 3 0 16,9 1 1-16,7 4 0 15,1 4 2-15,1 1 1 0,5-1 3 16,-2 0 1 0,5-4 2-16,4 1 0 0,9 0 4 15,4-1 0-15,12-4 1 16,-4-4 1-16,-3-4 2 16,-3-1 0-16,-6-3 4 15,-6-5 0-15,-6-4 1 16,-11-2 0-16,-18-5 3 15,-21 0 1-15,-18-6-1 16,-26 1 0-16,-23-6-1 16,-32-5 1-16,-32-6-4 0,-22-6 1 15,-24-5-1-15,-18-7 1 16,-24-6-5-16,-23-8 1 16,-28-1-2-16,-26-6 1 15,-29 0-4-15,-28-3 1 16,-36-5-6-16,-42 3 1 15,-29 0-5-15,-27 12 0 16,-34 10-3-16,-32 15 0 16,-37 8-2-16,-32 17 0 15,-42 23-2-15,-41 20 1 16,-45 23-5-16,-40 32 0 16,-27 39-6-16,-47 34 1 15,647-143-2041-15</inkml:trace>
  <inkml:trace contextRef="#ctx0" brushRef="#br0" timeOffset="62386.02">18591 6888 1646 0,'0'0'0'16,"0"0"49"-16,20 26 1 15,-4 3 25-15,1 7 0 16,-1 6-22-16,-3-4 1 15,-3-5-37-15,2 0 1 16,8 3-8-16,1 2 0 16,2 5-4-16,3 4 0 15,1 2-2-15,5 13 0 16,5 14-2-16,3 9 1 16,1 1-1-16,-1 6 0 15,3 7-1-15,4-1 0 16,3 1-1-16,10-4 1 15,19-12-1-15,8-12 0 0,8-21 0 16,14-18 0-16,25-20 0 16,11-12 0-16,21-12-1 15,19-6 1-15,11-6-1 16,17 1 1-16,15 6-1 16,10 3 0-16,9 6-1 15,5 1 1-15,12 3 0 16,5 1 0-16,-3-2 0 15,9-1 0-15,7-6-1 16,11 0 1-16,21 0-1 0,2-2 0 16,3 0 0-16,6-3 0 15,12 0 0-15,1-2 0 16,4-2 1-16,2 4 0 16,0 5 0-16,-7 3 1 15,-10 4 0-15,-5 3 1 16,-2 2 1-16,-6 2 0 15,-6-4 5-15,-27-8 1 16,-22-9 7-16,-26-4 0 16,-14-1 6-16,-24-6 1 15,-22-1-1-15,-25 0 0 16,-26-2-1-16,-25 2 0 16,-30 2 5-16,-16-1 1 15,-19-3-1-15,-21-5 1 16,-25-7-1-16,-20-8 1 15,-21-1-4-15,-19-10 1 0,-26-2-3 16,-18-1 1-16,-15-1-2 16,-18-4 0-16,-24-10-3 15,-30-1 0-15,-24 5-5 16,-29-1 1-16,-24-1-3 16,-23 4 0-16,-11 8-4 15,-31 3 1-15,-38 4-2 16,-31 11 1-16,-23 8-2 15,-23 13 1-15,-16 12-1 16,-25 5 0-16,-16 13-1 0,-27 15 1 16,-14 10-2-16,-4 17 0 15,-22 12-1-15,-1 18 1 16,-4 7-1-16,7 5 0 16,11 6-1-16,10 11 1 15,9 20-10-15,13 6 0 16,541-128-1944-16</inkml:trace>
  <inkml:trace contextRef="#ctx0" brushRef="#br0" timeOffset="67350.06">17290 9361 1220 0,'0'0'0'0,"17"-7"28"15,12 5 0-15,20-2 25 16,11 4 1-16,7 6-10 16,-4 1 1-16,-1-7-17 15,0 0 1-15,-2-6 3 16,5 6 1-16,7 9-18 16,4 0 1-16,2-1 5 15,3 4 1-15,5 1-1 16,8-5 1-16,14 4 0 0,4-3 1 15,0 0 3-15,4-1 0 16,11 3-5-16,9-1 0 16,7-1 0-16,3-2 1 15,9-7-3-15,8 3 1 16,8-3 0-16,3 4 1 16,6 1-4-16,9-3 1 15,1 3-5-15,4 2 0 16,4 3 1-16,1-1 1 15,-3-6 0-15,-2 2 0 16,4 0 0-16,-1 2 1 16,3-7 2-16,4 0 0 15,6-7 3-15,11 2 1 16,3-7-1-16,3-2 0 16,10-1-2-16,-1-4 1 15,13-4-2-15,-4-1 1 0,-4-2-4 16,-2 2 1-1,-8 3-3-15,-6-3 1 0,-9-2-1 16,-14 2 1-16,-9-1-4 16,-8 1 1-16,-12 0 0 15,-13 0 1-15,-10-2-2 16,-19-2 1-16,-20-1-1 16,-19-1 0-16,-20 3 3 15,-16-1 0-15,-22 9-1 16,-18-5 0-16,-16-6 3 0,-20 1 0 15,-20-2 0-15,-20 5 1 16,-21 1 0-16,-20 5 0 16,-22-1 0-16,-15 0 0 15,-21-1-6-15,-29-3 1 16,-21 3-7-16,-20-1 1 16,-16 3-4-16,-11-1 1 15,-12 9-2-15,-7 0 0 16,-21-6-2-16,-4 3 1 15,-7-3-4-15,-5 3 1 16,1-4-8-16,-1-2 0 16,-4-5-8-16,-3 2 1 15,7-2-3-15,-13 5 0 16,-10 6 1-16,2 6 0 16,-1 0 1-16,-1 13 0 15,-9 10 1-15,-7 10 1 16,7 4 0-16,-5 6 1 0,-11 11 4 15,13 9 0-15,17-1-1 16,23 10 1-16,26 6 1 16,29 2 0-16,23 15 1 15,33 1 0-15,34-9-24 16,44 1 1-16,51 3-23 16,44-8 1-16,42-15-4 15,50-7 1-15,54-12 2 16,59-9 1-16,53-14 19 15,45-1 1-15,48-8-4 16,30-4 1-16,21-1 6 0,15 3 0 16,11-5 13-16,15 8 1 15,7 5 7-15,18 10 0 16,3 11 2-16,-2 4 0 16,-446-39-1199-16</inkml:trace>
</inkml:ink>
</file>

<file path=ppt/ink/ink4.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08:31.381"/>
    </inkml:context>
    <inkml:brush xml:id="br0">
      <inkml:brushProperty name="width" value="0.05292" units="cm"/>
      <inkml:brushProperty name="height" value="0.05292" units="cm"/>
      <inkml:brushProperty name="color" value="#FF0000"/>
    </inkml:brush>
  </inkml:definitions>
  <inkml:trace contextRef="#ctx0" brushRef="#br0">13739 5403 1041 0,'0'0'0'0,"39"0"22"0,3 0 0 16,15 5 16-16,2 2 1 16,9-2-1-16,-5 2 1 15,1-7-4-15,8 0 0 16,13 2-16-1,6 1 1-15,4-3-8 0,8 4 0 16,10 4-3-16,5-2 0 16,4-3 16-16,10 0 0 15,12 6 6-15,17-4 1 16,10 2 8-16,5-3 1 16,11-3 1-16,11 6 0 15,5-5-1-15,10 2 0 16,4-1-9-16,7 0 0 15,7 3-4-15,6-3 1 16,10 1-3-16,7 1 1 16,5-2-2-16,0-3 0 15,8 4-1-15,8 1 1 0,3-2-3 16,3-1 0-16,8 2-4 16,18-4 0-16,11 3 3 15,6-3 1-15,4-3-3 16,14 3 1-16,13 0 3 15,0-4 1-15,-1 2-3 16,8-1 1-16,15-2 0 16,9 1 1-16,11 1-1 15,2 3 1-15,1 0 0 0,10 0 0 16,-3 3-2-16,-5-3 1 16,-5 0-3-16,-2-3 1 15,0 6-2-15,-3-1 1 16,-4 1 0-16,-19 1 1 15,-10-4-6-15,-13-4 1 16,-13-1 1-16,-20-3 1 16,-20-5-3-16,-24-6 1 15,-22 2-1-15,-21-9 1 16,-21-2-2-16,-25-10 0 16,-27-3-1-16,-26-4 0 15,-26 0-3-15,-24 0 0 16,-22-5 1-16,-20-7 0 15,-19-9 1-15,-23-2 0 16,-26 3 0-16,-26-5 0 16,-25-1-1-16,-22 6 1 15,-30 2-2-15,-30-2 1 16,-35-8-2-16,-39 2 0 0,-28 2-3 16,-21 6 0-16,-22 5-1 15,-20 0 0-15,-13 5-2 16,-13-1 1-16,-2-5-2 15,-5-3 1-15,-8 5-2 16,-2 3 1-16,4 6-1 16,-2 1 0-16,-11 6 0 15,-2-8 0-15,-3 1 0 16,2 4 0-16,-7 3 0 16,3 8 0-16,3 0 0 0,-4 9 0 15,-17-4 0-15,1 6 0 16,-2 3 0-16,-4 5 0 15,0 2 0-15,-5 3 0 16,-2 6 0-16,1 3 0 16,-3 5-1-16,6 3 1 15,5 5-1-15,3 2 1 16,8 6-1-16,3 0 0 16,9 6 0-16,14 3 0 15,18 11 0-15,10 1 0 16,4 3 0-16,7 5 1 15,10 11-1-15,13 1 1 16,1 0-1-16,17 9 1 16,10 10-1-16,23-4 1 15,9-5-1-15,24-1 1 16,20 0-1-16,30 5 1 16,26 0-2-16,23 2 0 0,16 0-2 15,27 0 1-15,24-2-9 16,22 6 0-16,17-1-7 15,23 2 1-15,21-5-7 16,34-4 1-16,35-3-2 16,31-8 1-16,35-6-4 15,50-4 1-15,48-3 1 16,39-11 0-16,28-15 3 16,35-12 1-16,46-9 2 15,32-11 0-15,25-15-1 0,19-3 1 16,10-10-3-16,13-2 0 15,-501 38-1797-15</inkml:trace>
  <inkml:trace contextRef="#ctx0" brushRef="#br0" timeOffset="19668.99">3473 6777 918 0,'23'0'0'0,"44"-7"23"16,16 5 1-16,3-1 22 15,11 6 0-15,7 2 7 16,1 2 0-16,-1 2-12 16,0 0 0-16,9-1-21 15,-1-1 1-15,-4 2 9 16,5 0 0-16,16 3 0 0,-1-2 1 15,-4 2 9 1,6 4 1-16,15-1 0 0,12 6 0 16,2 0-3-16,7 0 1 15,1-6-9-15,-3-1 0 16,11-2 0-16,10 2 0 16,6-4-2-16,6-4 0 15,11-3-5-15,4-3 1 16,10-5-5-16,9-2 0 15,7-10-2-15,6 1 1 16,13-1-2-16,6-2 1 16,23 1-1-16,5 1 1 15,7-4 1-15,0 1 1 16,11-1 1-16,7 5 0 16,12-1-1-16,10-6 0 15,-3 1 1-15,9 1 1 16,18 4-2-16,3-2 1 15,9-2-2-15,7 0 1 0,5 0-4 16,9 2 1-16,9-3 1 16,13 1 1-16,3 0-1 15,-1 9 0-15,-2 0 2 16,9 0 0-16,17-4 3 16,5 4 1-16,16 2-2 15,-2 0 1-15,-5 4 0 16,-2 6 1-16,2 6-1 15,-2 1 1-15,-10 1 0 16,-6 8 0-16,-7 1 0 0,-9 4 1 16,-6 0 0-16,-19-2 0 15,-11 7 0-15,-12-2 0 16,-3 0 5-16,-29-3 0 16,-26-9 1-16,-19 5 1 15,-12 1-3-15,-27 1 1 16,-26-2-2-16,-27-3 1 15,-26-2-5-15,-30-2 1 16,-23 4-10-16,-31-5 1 16,-29-1-8-16,-30-1 1 15,-37-7-7-15,-43 2 0 16,43-2-2304-16</inkml:trace>
  <inkml:trace contextRef="#ctx0" brushRef="#br0" timeOffset="20565.66">2454 8037 1713 0,'0'0'0'15,"0"0"50"-15,17-4 1 0,6 15 36 16,18 6 0-16,17 7-58 16,14 0 1-16,11-1-23 15,11-4 0-15,10-10-1 16,12-4 1-16,16-2-3 15,22-6 1-15,20-2-1 0,35-8 0 16,22 1-1 0,23-3 1-16,28-4-1 0,21 3 0 15,27 4 0-15,12 3 1 16,-3 1 2-16,17 4 0 16,20 1 5-16,9-1 1 15,11 3 5-15,1-3 1 16,0-1 3-16,-7-7 0 15,2-4 6-15,1-1 1 16,6 8 7-16,-13 8 1 16,-19 4-4-16,-20 6 1 15,-22 6-4-15,-27 1 1 16,-21 5 9-16,-28-4 0 16,-25 2 7-16,-25 2 0 15,-19 5-5-15,-27-9 0 16,-29-5 0-16,-22-3 0 15,-21-6-7-15,-17-3 1 16,-18-5-7-16,-11-7 0 16,-12-7-7-16,-6-5 0 0,3-7-8 15,1-2 0-15,-3-7-11 16,1-5 1-16,-19 45-2257 16</inkml:trace>
  <inkml:trace contextRef="#ctx0" brushRef="#br0" timeOffset="30800.98">17635 10293 974 0,'23'-5'0'16,"25"-7"26"-16,10 2 0 16,16 3 36-16,14 2 0 15,16-1 4-15,8 1 1 16,4 2-2-16,6-2 0 16,5-4-17-16,7 2 1 0,10 7-11 15,10 0 1-15,12 5 13 16,12 2 0-16,7-5-12 15,16 1 0-15,13 1-6 16,11-1 0-16,15-1-1 16,7-2 0-16,20-2-4 15,4-6 0-15,4-5-2 16,9 1 0-16,2 4 4 16,10-1 0-16,17-1-5 15,2 1 0-15,-1 4 5 16,-1 1 0-16,-7 1 0 15,5 3 1-15,6 3 8 16,-4 2 1-16,-10-1 0 0,-1-1 0 16,3 3-3-16,-4 1 0 15,-8-4-8-15,-9 2 0 16,-10-3 6-16,-22 3 0 16,-19 0 4-16,-11 0 1 15,-12-1-13-15,-18-1 1 16,-12 6 1-16,-16-5 0 15,-14-3-3-15,-14-1 1 16,-18 0-9-16,-18 4 0 16,-15-1-7-16,-13 1 0 15,-13 1-5-15,-17-5 0 16,-42 0-2224-16</inkml:trace>
  <inkml:trace contextRef="#ctx0" brushRef="#br0" timeOffset="34031.76">2222 11671 1086 0,'0'0'0'16,"0"0"24"-16,0 0 0 15,6-19 24-15,3 17 1 16,5-1-8-16,3 3 1 15,6 0-24-15,0 1 1 16,-2 1-8-16,8 2 1 0,2 3-4 16,10 3 0-16,-1 0-2 15,6 1 1-15,16-1-3 16,5 0 0-16,7 1 5 16,6-1 0-16,-8-1 3 15,9-2 1-15,11 0 5 16,3 3 1-16,-2 0 0 15,-1 1 1-15,11 1-2 16,-3-3 1-16,4-2-5 16,4-1 0-16,5-2 8 15,-4-4 1-15,7-2 2 0,1-1 1 16,6-1 8-16,-1 3 0 16,-4-3 4-16,11 1 0 15,9-3 1-15,-1 3 1 16,-13-2-7-16,3 1 1 15,7 3-4-15,-4-1 0 16,-1 2-5-16,0 0 0 16,3 0-3-16,2 0 0 15,2 0 2-15,3-7 0 16,-6 2 0-16,2-2 0 16,8 0 0-16,2 2 1 15,-4 3-6-15,-5-3 1 16,-2 3-4-16,2 2 1 15,10 0-2-15,-3 0 1 16,-2 0-3-16,2 0 1 16,2 0-4-16,4 2 0 0,5 3 3 15,-4-2 0-15,-5 1-2 16,-3 1 1-16,3 4 1 16,0-2 0-16,-1 0-1 15,-4 3 0-15,-8 0 0 16,2 2 1-16,5-1-2 15,-1-3 1-15,-4 1 0 16,2 3 1-16,-6 0 0 16,6 0 1-16,-4 4 0 15,-1 0 0-15,-6 3 0 16,2-4 1-16,5 4-2 0,-8-3 1 16,-15-6-2-16,6 4 0 15,10 7-1-15,-3-6 0 16,-13-6-3-16,-1-4 1 15,1 11 2-15,-1-4 0 16,-8 0 1-16,3-2 1 16,-1 1 0-16,4-1 1 15,-6 1 0-15,3-6 1 16,4 0-4-16,-8-2 1 16,2 4-2-16,-3-3 1 15,3-1-2-15,7-4 1 16,-4-3-3-16,-4 2 1 15,2-3 2-15,4 2 1 16,5-1-3-16,-3 1 1 16,-2-2 3-16,5-1 0 15,5 1-4-15,3-2 0 16,-10-5 0-16,4 4 0 0,3 2-2 16,2-1 1-16,-1-3-1 15,-3 1 1-15,6 2-2 16,2 1 1-16,-4 2-1 15,-3-3 1-15,5 2-2 16,0 0 1-16,5 1 0 16,0-4 0-16,-8-3 0 15,6 4 1-15,8 4 0 16,-4-1 0-16,-6-8 0 16,6 4 1-16,7 2-2 0,-1 1 1 15,-6-2 0-15,3 0 0 16,4-1-1-16,2-1 0 15,4 2 0-15,-3 2 0 16,-1-5 0-16,7-1 1 16,1 1 0-16,10-2 0 15,-1-2 0-15,-4 0 1 16,0 0 0-16,8 0 0 16,7 1 0-16,1 0 0 15,0 3 0-15,-4 1 0 16,-6 1-1-16,2 1 0 15,2 0 0-15,0 2 1 16,5 5-2-16,0-2 1 16,-6-7-1-16,-1 2 1 15,2 2 0-15,0 0 0 0,5 2-1 16,2-1 0-16,-2 4 0 16,-7-3 1-16,0-1 0 15,-4 2 0-15,1 4-1 16,1 5 0-16,5-3 0 15,-1 1 1-15,-4 2-2 16,1 1 1-16,-6-3-1 16,-1 2 0-16,8 4-1 15,-1 1 1-15,-5-2-1 16,-4 1 0-16,4-1-1 16,-4 0 1-16,-1 1 0 0,1-1 1 15,-3 1-1-15,-4-3 1 16,-1-4 0-16,4-1 0 15,0 2 1-15,-7 4 0 16,-11-2 0-16,-2 2 1 16,-3-4 0-16,-9 0 0 15,-10 2 0-15,-6 0 0 16,-5 0-1-16,-9 0 1 16,-12-7 0-16,-11 3 0 15,-8 6-1-15,-10-6 0 16,-12-1 1-16,-8-5 1 15,-4-3 0-15,-4 1 0 16,2 3 0-16,-2 2 0 16,-3 0-1-16,-2 0 0 15,0 0 0-15,-7 0 1 16,11 0-2-16,-11 0 1 0,0 0-1 16,0 0 1-16,5-5-2 15,-5 5 1-15,0 0-1 16,7-3 0-16,-3-6-2 15,3-5 1-15,11-13-3 16,6-5 0-16,12 0-18 16,16-7 1-16,-52 39-2682 15</inkml:trace>
  <inkml:trace contextRef="#ctx0" brushRef="#br0" timeOffset="37852.08">27873 11581 1601 0,'18'0'0'16,"29"0"69"-16,17 3 0 15,10 1 41-15,12 3 0 16,15 3-20-16,10-1 0 15,16-4-29-15,12 2 0 0,20 0-39 16,19 3 1-16,20 1 6 16,8 2 0-16,13 3-3 15,-2 1 1-15,-6-1-4 16,-6 3 0-16,-11 2-2 16,-14 5 0-16,-19 7-10 15,-20 5 1-15,-21 3-10 16,-22 1 0-16,-98-42-1901 15</inkml:trace>
  <inkml:trace contextRef="#ctx0" brushRef="#br0" timeOffset="38902.08">1854 12614 1411 0,'0'0'0'0,"44"0"32"16,0 0 0-16,16 2 28 15,16 1 1-15,23 2-12 0,6 2 0 16,7 2-32-16,9-2 1 16,15-5-8-16,18-2 1 15,18 1-5-15,26 1 0 16,21-4 2-16,14 1 0 15,15 1 1-15,13 0 1 16,16 0 1-16,25-2 1 16,19 0 25-16,12-3 0 15,-1 2 4-15,5 1 0 16,16 2-1-16,-6 0 0 16,-8 0 11-16,-4 0 0 15,9 0 1-15,-6 2 1 16,-15-1 9-16,-5 6 1 15,1-3-14-15,-12 10 0 16,0 3-24-16,-7 7 0 16,-4 5-16-16,-1-15 1 15,-295-14-1927-15</inkml:trace>
  <inkml:trace contextRef="#ctx0" brushRef="#br0" timeOffset="69557.46">2517 13997 1086 0,'0'0'0'16,"0"0"26"-16,-26 14 1 15,26-14 17-15,-6 3 0 16,6-3-5-16,4-7 1 16,10-5-19-16,9 3 1 15,9-3-12-15,3 4 1 16,11 2-5-16,3 3 0 0,6 1-2 16,0 1 1-1,3-5-3-15,0 1 1 0,9 2-1 16,14 3 1-16,6 0 0 15,2 0 0-15,-2 0 5 16,-1 0 1-16,13 0 6 16,3 0 0-16,-5-2 4 15,6 0 0-15,6 0 0 16,-1 2 1-16,-4 4-2 16,0-1 1-16,5 3 3 15,2 1 1-15,-7 5-3 0,6 0 1 16,8 3 13-16,-2 3 1 15,-3 2-3-15,0 5 0 16,9-1 4-16,0 0 0 16,-10-1-7-16,1-8 0 15,11 4-2-15,1 0 0 16,-3-12-4-16,-1 2 0 16,15 1-5-16,0 1 1 15,-2-3-4-15,2 1 1 16,9 0 0-16,5 3 1 15,3-2 3-15,-3 0 1 16,-2-10 1-16,0 0 1 16,2 0 0-16,12-3 1 15,6 6-5-15,3-3 0 16,-3 0 1-16,3-7 0 16,-4 2-1-16,-1 0 0 0,7 2-1 15,7-4 0-15,0 5-1 16,-4 2 0-16,1 2-2 15,-6 1 0-15,-7 1-2 16,3-1 0-16,3 1-2 16,-1 1 1-16,9 3 0 15,-1-2 1-15,2 1 0 16,0-7 0-16,-5 1 0 16,-1 1 1-16,2-4-1 15,-4-3 0-15,5 2-2 0,6 1 1 16,7 2-3-16,6-4 0 15,7-4-1-15,-3-3 1 16,0-1-1-16,-3 4 0 16,0 1 0-16,0 1 0 15,-2-2 1-15,0 1 1 16,5 3-1-16,4 1 1 16,8-4-2-16,1-2 0 15,10 1 1-15,1-1 0 16,1-3 0-16,1-2 0 15,6 0 0-15,4 0 0 16,5 1-2-16,0 2 0 16,-2 1 0-16,5-1 0 15,1 3 0-15,1 1 0 16,4 3 2-16,1-1 0 16,6 0 0-16,0-2 0 15,3 5-2-15,7-1 1 0,2-2-1 16,6-2 1-16,13-2-2 15,6 0 0-15,12 3 0 16,2 0 0-16,-7-2 0 16,9 3 1-16,10-1-2 15,4 1 1-15,-6 0-1 16,10 2 1-16,6-1-1 16,2 2 0-16,-1-1 1 15,2 1 1-15,-6 0 1 16,0 2 0-16,-2 0 3 0,-5 2 1 15,-2 3 5-15,-7 2 0 16,-4 5 3-16,-20 4 0 16,-17-1 2-16,-12 3 1 15,-19 1-3-15,-15-2 1 16,-11-3-2-16,-17 2 1 16,-19 1-4-16,-18-2 0 15,-15-6 0-15,-15-2 0 16,-14-2-3-16,-14-3 1 15,-16-2-2-15,-12 2 0 16,-12-4-1-16,-15 2 0 16,-16-2-7-16,-10 2 0 15,-8 2-4-15,-15-2 1 16,7 3-4-16,-18-3 0 0,11 0-2537 16</inkml:trace>
  <inkml:trace contextRef="#ctx0" brushRef="#br0" timeOffset="70803.02">2642 15236 1444 0,'23'2'0'0,"37"3"47"15,25 3 0-15,7 3 44 16,13 3 1-16,15 5-31 16,9 1 1-1,7 1-38-15,0 3 1 0,17 4-11 16,10 0 1-16,18 0-5 16,17-1 0-16,10 1-4 15,21-4 0-15,20-5-3 16,19-2 1-16,21 1-2 15,22 1 1-15,10-5-1 0,26-2 0 16,24-9 0-16,4-1 1 16,13-4 0-16,18 0 0 15,10 4 3-15,20-2 0 16,12 0 2-16,4-2 1 16,8 4 0-16,20 2 0 15,10 4 2-15,-5 4 0 16,-3-3 13-16,-2-2 1 15,-2-2 15-15,-9 4 1 16,-12 3 9-16,-11 0 0 16,-9-7 1-16,-19 6 0 15,-21 1-11-15,-19-2 0 16,-20-1 3-16,-28-2 0 16,-27 0-2-16,-30-2 0 15,-24-5 6-15,-28 0 0 16,-31-2 1-16,-26-1 0 15,-26-1-4-15,-32 1 1 0,-25-2-11 16,-20-1 0-16,-23 3-2 16,-16-1 1-16,-7 1-9 15,-7-4 0-15,-4-7-13 16,-1-10 0-16,-3 24-2345 16</inkml:trace>
</inkml:ink>
</file>

<file path=ppt/ink/ink5.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10:23.481"/>
    </inkml:context>
    <inkml:brush xml:id="br0">
      <inkml:brushProperty name="width" value="0.05292" units="cm"/>
      <inkml:brushProperty name="height" value="0.05292" units="cm"/>
      <inkml:brushProperty name="color" value="#FF0000"/>
    </inkml:brush>
  </inkml:definitions>
  <inkml:trace contextRef="#ctx0" brushRef="#br0">4078 6071 1355 0,'0'0'0'0,"41"34"38"0,-4-1 0 16,3 0 33-16,1-3 1 16,8-8-15-16,9-5 1 15,15-4-16-15,8-3 1 16,2-3-21-16,12 0 1 16,16 1-10-16,7 1 1 15,4-7 9-15,9 0 1 16,19 3 4-16,15-5 1 15,12-4-1-15,13-1 1 0,8-7 4 16,5 0 0-16,14-9 0 16,5-7 0-16,18-3-8 15,12-2 0-15,18-3-1 16,-7 3 0-16,-2-5-3 16,-11 2 1-16,8-2 4 15,-6 1 0-15,-9 1 11 16,-17 3 0-16,-9 4 2 15,-5-4 1-15,-22-4-6 16,-6-1 1-16,-17 0-7 0,-19 2 1 16,-21-6-8-16,-12 1 0 15,-13-4-4-15,-15 0 0 16,-17-9 5-16,-10-8 0 16,-19-4-4-16,-15 0 1 15,-15-3-1-15,-13-2 0 16,-14 0-1-16,-12 2 0 15,-16-2 2-15,-11-3 0 16,-17 3-3-16,-9 5 0 16,-6 0-2-16,-8 4 0 15,-23-4-2-15,-7 0 1 16,-11 4-2-16,-14 2 0 16,-5 1-3-16,-13 7 1 15,-19 5-4-15,-7 7 1 16,-17 6-4-16,-12 6 1 15,-6 11-2-15,-6 1 0 0,1 11-1 16,-18 14 1-16,-2 11-1 16,-9 8 0-16,-4 5 0 15,-11 1 0-15,3 6 0 16,-1 7 0-16,8 10-1 16,-5 5 1-16,5 13-2 15,-2 6 1-15,0 2-3 16,5 7 1-16,10 2-2 15,6 7 0-15,18 4 0 16,14 1 1-16,25 2-2 0,21-2 1 16,19-9-1-1,27-5 1-15,35-4 0 0,26-6 0 16,20-2-1-16,21-4 1 16,23-5-3-16,21 2 0 15,29-5-1-15,27-7 1 16,50-2 0-16,39-3 1 15,44-8-4-15,51-6 1 16,35-10-2-16,48-13 0 16,41-14 0-16,29-6 1 15,29-2 0-15,28-7 0 16,16-4 2-16,23 2 1 16,19 2-3-16,21-5 0 15,2 1-8-15,-1-1 1 16,-551 17-2031-16</inkml:trace>
  <inkml:trace contextRef="#ctx0" brushRef="#br0" timeOffset="77650.14">1707 9096 907 0,'0'0'0'0,"20"10"18"0,1 1 1 16,11-3 21-16,5 4 0 15,3 0-4-15,4-3 0 16,-3 0-7-16,5-2 0 16,0-2-11-16,8-3 1 15,13-2-9-15,6 0 0 16,4 1 9-16,3 3 1 15,6 3 5-15,6 3 1 16,16-5 6-16,3 0 0 16,-7-1 8-16,5-1 0 15,16 1-3-15,4-1 1 16,5 3 0-16,-3-5 1 16,6 4 3-16,10 2 0 0,8 4-4 15,2-8 1-15,-4-3-3 16,-3 2 0-16,0 5-5 15,11 3 1-15,6 2-7 16,1 0 1 0,3 1 1-16,-3 2 1 0,-12 1-7 15,0 1 0-15,6 0 3 16,4-1 0-16,10 1-3 16,1 1 1-16,2-1 2 15,-6 2 1-15,-5-5-3 0,7-4 1 16,3-1-5-16,9-1 0 15,5 5-1-15,9-5 0 16,2-3-1-16,1 2 1 16,8-2-3-16,5 2 0 15,4-7 0-15,4 0 1 16,1-7-1-16,5-1 1 16,0-6-2-16,2-2 1 15,7 1-1-15,-4-6 1 16,2-5-2-16,-3-3 1 15,0-2 0-15,-10-2 0 16,-4-7-1-16,-13 0 0 16,-9-1 1-16,-10-1 0 15,-7 4-2-15,-23-2 1 16,-25 0 0-16,-13 1 1 16,-6 2 0-16,-18-4 1 15,-25-10-2-15,-12 3 1 0,-19-2-2 16,-13 5 1-16,-16 0 2 15,-12 3 0-15,-17-3 4 16,-13 0 1-16,-13 7-1 16,-20-3 1-16,-18 4-3 15,-18-2 1-15,-10 4-5 16,-17 2 1-16,-20 4-2 16,-20 1 0-16,-19 5-2 15,-18 3 1-15,-14 1-5 16,-17 1 1-16,-6-2-3 15,-9-1 0-15,-8 2-2 0,-1 1 1 16,0-2 0-16,-3-5 0 16,-14 0 0-16,-5-3 0 15,-4 4 0-15,-4-1 0 16,6 3 0-16,0-8 0 16,-4 1 0-16,-8 1 1 15,-8 8-1-15,-1-1 1 16,-4 0-1-16,0 4 0 15,-4 10 0-15,-10 0 0 16,-14 5-1-16,-4 7 0 16,1 11 0-16,-13 17 0 15,-11 12-1-15,-21 22 1 16,-5 15-1-16,9 9 1 16,21 11-1-16,11 9 0 15,8 5 0-15,32 0 0 16,44 2 0-16,37-13 0 0,32-15 0 15,41-7 0-15,42-12-1 16,33-1 1-16,29-8-3 16,22 0 1-16,31-1-5 15,28-2 0-15,40-9-9 16,35-10 1-16,50-11-12 16,52-3 0-16,57 2-13 15,46-8 1-15,30-6-28 16,39-3 0-16,39-6-9 15,18 0 1-15,-438-5-1789 0</inkml:trace>
  <inkml:trace contextRef="#ctx0" brushRef="#br0" timeOffset="153200.31">14443 9051 604 0,'26'-7'0'0,"50"-7"17"16,21-3 0-16,19 5 32 16,4 1 0-16,0 1 19 15,6 3 1-15,8 3-14 16,7 3 1-16,3-1-32 15,1 2 1-15,3 0 11 16,2 2 1-16,16-1 3 0,10 1 1 16,4 0 9-16,11-4 0 15,3-1-3-15,10-1 1 16,5-3-10-16,6 6 1 16,2 1-4-16,10 1 1 15,8 1-6-15,1-2 1 16,6 0-3-16,7 2 0 15,6 3 1-15,-2 0 0 16,6 2 0-16,2-3 1 16,2-6 0-16,12 0 1 15,11 2-5-15,-1 0 0 16,5-2 4-16,-3-5 1 16,4-1-3-16,7 4 1 15,4 8-2-15,5 1 0 16,3-2-2-16,-1 4 1 0,-6-1 7 15,8 6 0 1,5 3 0-16,-2 3 0 0,-2 1-5 16,-4-2 0-16,3-3-4 15,-2 1 0-15,3 3 7 16,-4-1 0-16,-11-3 3 16,-8-2 0-16,-14-2 13 15,-8 1 0-15,-19-1 1 16,-13-1 1-16,-22-6-7 15,-10-3 0-15,-16 0-10 16,-16-2 1-16,-21-1-7 0,-19-6 0 16,-18 1-17-16,-20-3 0 15,-12-3-7-15,-21-3 0 16,-60 17-2162-16</inkml:trace>
  <inkml:trace contextRef="#ctx0" brushRef="#br0" timeOffset="155048.64">3036 10177 1131 0,'26'0'0'0,"46"-8"40"16,15 1 0-16,-1 2 47 16,8 5 0-16,15 0-25 15,1 5 0-15,-3-2-28 0,6-1 1 16,9-2-14-16,-4 0 0 16,-2 0-5-16,6-2 0 15,5-1-6-15,4-1 0 16,-1 3-2-16,1 1 1 15,6 1 5-15,8 6 1 16,6 5 7-16,-1 2 0 16,-10 0 4-16,4 2 1 15,5 3 3-15,9-4 0 16,5-1-5-16,4 3 1 16,-1 2-1-16,-2-3 0 15,2-6 2-15,7-1 0 16,8 1 1-16,6-4 1 15,4-3-4-15,8-3 0 16,8 0-3-16,-3 2 0 16,-1 0 2-16,5-2 1 0,7 0-1 15,8 0 1-15,-3 0-1 16,-3 3 1-16,0 4-1 16,2 0 0-16,6-2-2 15,1-1 0-15,7 4 0 16,2-1 1-16,-1-3-3 15,8-3 0-15,0 5-3 16,-3 4 0-16,0-1 3 16,1 3 1-16,-1 0-2 15,0 0 1-15,0 2-4 16,7-2 1-16,1-2-1 16,1 4 0-16,4-2 0 0,6 0 0 15,0-1-3-15,8-1 1 16,0 4 0-16,-3 1 0 15,3 1 0-15,-5 1 1 16,-3-5 0-16,-4-1 0 16,2 4 0-16,-2 1 1 15,3-9 6-15,6-2 0 16,9-5 1-16,-2 0 0 16,1-5 1-16,-6-2 0 15,-8-2 0-15,-10-1 1 16,-2 5-3-16,-19 1 0 15,-9 1 0-15,-17 1 1 16,-12-3-3-16,-15 1 0 16,-14 1-1-16,-14 0 0 15,-4 1 1-15,-14 0 0 0,-14 0 1 16,-6-1 1-16,-3 3-2 16,-2-4 0-16,-8-4-4 15,-4 3 1-15,0 1-3 16,-4 1 1-16,-1-3-5 15,-4 0 1-15,-3-3-11 16,-1-3 1-16,6-6-9 16,5-9 0-16,-88 27-2547 15</inkml:trace>
  <inkml:trace contextRef="#ctx0" brushRef="#br0" timeOffset="182617.98">3353 11602 1086 0,'25'0'0'0,"35"-4"31"16,24 4 1-16,12 7 28 15,4 2 1-15,11-1 5 0,8-1 0 16,2-3-30-16,15-2 0 16,18 1-9-16,4-6 0 15,8-6-7-15,11-8 0 16,9-4 2-16,12-3 1 16,14-8 0-16,1 3 0 15,11 3-4-15,13 2 0 16,11 0-3-16,13-2 0 15,9-2-3-15,7 2 1 16,4 4-3-16,-3-1 1 16,3-1-2-16,3 0 1 15,14 6-1-15,5-1 0 16,8 2 3-16,-12 0 0 16,-11-1 2-16,5 6 1 15,1 0-2-15,10 0 1 16,3-4 0-16,0 4 0 15,-9 4-4-15,0 2 1 0,7 6 0 16,4 6 0-16,5 1-3 16,-6 1 1-16,-4 1-1 15,-3-1 0-15,6 1-1 16,4 0 1-16,1 1-1 16,-2-5 0-16,-3 4-1 15,5 7 0-15,1-1 0 16,-6 8 0-16,-8 1 0 15,-2 4 0-15,1 1-1 16,3-1 0-16,6 3 0 16,-3 5 0-16,-6-1-1 15,3 3 0-15,6 2-1 0,6-1 1 16,-1 3-1-16,-2-7 1 16,-3-4 0-16,9 2 0 15,10-2 0-15,-1 2 1 16,-2 0-2-16,3 6 0 15,4 6-1-15,1 2 0 16,3-2-1-16,-1-3 0 16,8-6 0-16,1-3 0 15,-2 0-1-15,6-6 1 16,-2-4 1-16,0-2 1 16,5-6 1-16,0-3 0 15,-1-3 2-15,-2-6 1 16,-15-6 3-16,-5-2 1 15,-8 0-1-15,-9-2 1 16,-8-2 1-16,-17-5 0 16,-9-3 0-16,-10 0 1 0,-9-6 0 15,-13 1 0-15,-1-8-4 16,-11-1 0-16,-14-4-5 16,-7-6 0-16,-11-1-2 15,-15 1 0-15,-13-6-2 16,-18-1 0-16,-10 4-1 15,-16 3 0-15,-18-1 0 16,-17 1 0-16,-14-4-4 0,-11-4 1 16,-14 3-10-16,-16 4 1 15,-18 1-19-15,-19-4 0 16,-19-2-24-16,-18 5 0 16,-16 2-20-16,-20-1 1 15,-18-1-19-15,-17 4 0 16,-24 4-7-16,-20 3 0 15,-24 3 7-15,-25-2 0 16,-18 8 11-16,-18 3 1 16,-15 3 8-16,-4-4 1 15,-12-1 8-15,-1 2 1 16,-12-2 3-16,-1 0 1 16,-7-1 27-16,-1-2 1 15,-10 3 27-15,1-7 0 16,-5-3 6-16,-6 3 1 15,-2 1 18-15,-22 1 1 16,-10-7 17-16,-7 7 0 16,-7 3 15-16,-14 1 0 0,-9-1-2 15,-7 3 1-15,-4-1-2 16,1-2 0-16,-3-1-5 16,-8-5 0-16,5 1-3 15,0-2 1-15,-7-2-15 16,-1 2 1-16,-4-3-8 15,-1 6 0-15,1 4-1 16,-4-1 1-16,1-4-1 0,-3 4 1 16,1 5-2-16,-4 0 0 15,-2-2 1-15,-2 2 1 16,1 5-5-16,1-1 1 16,4-4-3-16,-4 0 0 15,-5 5-2-15,5 2 0 16,2 0-4-16,2 3 1 15,-4 5-3-15,3-1 1 16,3 2-2-16,3-4 0 16,0-2-3-16,0 1 1 15,5-5-1-15,8 5 0 16,4-4-2-16,6 6 1 16,9 12 0-16,1-3 0 15,12 2 1-15,-12 7 1 16,-8 6-1-16,-11 11 1 15,-3 16 1-15,6 16 0 16,4 13-3-16,-5 13 1 16,-3 16-2-16,6 8 0 0,20 9-3 15,16 4 1-15,31 8-9 16,27 8 1-16,17 4-8 16,33-4 1-16,27-4-34 15,27-4 1-15,194-132-1276 16</inkml:trace>
  <inkml:trace contextRef="#ctx0" brushRef="#br0" timeOffset="182748.67">1834 12297 828 0,'23'19'0'0,"53"32"1"15,42 13 1-15,45-9-2 0,48-7 0 16,52-11 0 0,58-13 0-16,62-15 0 0,56-13 0 15,48-11 1-15,28-30 0 16,-515 45-626-16</inkml:trace>
  <inkml:trace contextRef="#ctx0" brushRef="#br0" timeOffset="-167676.36">27289 15042 1545 0,'0'0'0'0,"-42"-36"65"0,-9-2 0 0,-13 0 55 16,-12-1 0-16,-12 3-28 15,-7 3 0-15,-4 2-47 16,-5 2 0-16,-16 1-17 15,-14 5 1-15,-12 4-13 16,-22 6 1-16,-19 4-2 16,-14 0 1-16,-5-1-4 15,-18 1 1-15,-7 6-2 0,-23 3 0 16,-11 2-1-16,-10 4 1 16,-15 5-4-16,-4 3 0 15,1 1-2-15,-14 1 1 16,-3-2-1-16,-4-2 1 15,-4-4-2-15,-1 3 1 16,-6 1-1-16,-11-3 0 16,-7-4-1-16,-1-2 0 15,4-3-1-15,-2 4 1 16,0-1 0-16,1-1 0 16,-3-2 0-16,2 0 0 15,7-2 0-15,-2 2 1 16,-3 7-2-16,1 2 1 15,2 1 0-15,2 2 1 16,-2 4-2-16,2-1 0 0,7-1-1 16,5 0 1-16,-2 0-1 15,8 2 0-15,1 1 0 16,6 0 0-16,1 4-1 16,-1 3 1-16,-6 4-1 15,4 1 1-15,6 4-1 16,12 3 1-16,5 6-1 15,-1 5 1-15,-2 5-1 16,11 8 1-16,11 8-1 0,16 6 0 16,14 2 0-1,6 4 0-15,8-2-1 0,18 5 1 16,10 5-1-16,22-10 0 16,17 0-4-16,14-4 1 15,6 1-5-15,17 1 1 16,27 5-5-16,14-5 0 15,18-5-4-15,10-3 0 16,17-1-7-16,26 2 0 16,24 4-9-16,21-7 0 15,23-9-17-15,20-9 0 16,-78-48-1590-16</inkml:trace>
  <inkml:trace contextRef="#ctx0" brushRef="#br0" timeOffset="-167096.03">10883 17148 1041 0,'92'4'0'0,"146"2"13"16,57 3 1-1,38 2 23-15,14-5 1 0,19-4-6 16,22 3 0-16,10 4-6 16,13-2 0-16,21-2 3 15,11-1 0-15,9-1-4 16,22-1 0-16,10-7-3 15,8 5 1-15,9 7-1 16,1 5 1-16,12 3 10 0,-6-1 0 16,0-5 0-1,1-1 1-15,6 1 19 0,11 1 0 16,10 1-1-16,-1-3 0 16,-6-1-8-16,2-1 1 15,2-6-9-15,-4-2 1 16,-7-7-3-16,-12-3 0 15,-18-7-2-15,-20-2 1 16,-15-1 2-16,-26-8 0 16,-19-8-4-16,-24-5 0 15,-33 0 0-15,-27-7 1 16,-35-6-1-16,-43-3 1 16,-47-5-4-16,-35-10 1 15,-32-16-2-15,-38-7 1 16,-39-3 6-16,-35-11 0 15,-33-10 2-15,-40-11 1 16,-46-13-5-16,-57-7 1 16,-56-9-4-16,-60-6 1 15,-57-4-5-15,-57 3 0 0,-45 9-6 16,-57 14 1-16,-61 18-10 16,-60 30 1-16,-54 27-9 15,-43 40 0-15,-60 46-2 16,-52 55 0-16,-38 53-4 15,-38 67 1-15,890-191-2125 16</inkml:trace>
</inkml:ink>
</file>

<file path=ppt/ink/ink6.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2:02.830"/>
    </inkml:context>
    <inkml:brush xml:id="br0">
      <inkml:brushProperty name="width" value="0.05292" units="cm"/>
      <inkml:brushProperty name="height" value="0.05292" units="cm"/>
      <inkml:brushProperty name="color" value="#FF0000"/>
    </inkml:brush>
  </inkml:definitions>
  <inkml:trace contextRef="#ctx0" brushRef="#br0">4851 14313 1545 0,'0'0'0'0,"-50"-8"43"0,1 1 1 15,-6 7 39-15,-12 2 0 16,-16-2-24-16,2 1 1 16,-3 6-38-16,-3 0 1 15,-3 5-10 1,-3 7 1-16,-4 6-5 0,0 4 1 16,8 4-5-16,-4 3 1 15,-11 9-2-15,0 5 1 16,14 2-2-16,-11 0 1 15,-6-3-1-15,3-3 0 16,5 6-1-16,0 5 1 16,-1 4-1-16,1 1 0 15,3-3 0-15,10 0 1 16,10-2 1-16,7 0 0 16,-1 0 1-16,1 2 0 15,6 7-1-15,8 1 1 0,7-1-1 16,15-4 0-16,6-4-2 15,13-3 1-15,5-1-2 16,11 1 1-16,7 6-1 16,0-3 0-16,5 5 0 15,7-4 0-15,11-6-1 16,12-3 1-16,11-6-1 16,8-6 1-16,6-4-1 15,3-4 0-15,0-8 0 0,8-3 0 16,12-1-1-16,3-1 1 15,-5 2-1-15,9 0 1 16,13 0-1-16,1 2 0 16,-3-2 0-16,3 0 1 15,12 2-1-15,7-1 1 16,2-1 0-16,2-5 0 16,5-3-1-16,16-3 1 15,5 1 0-15,6-2 0 16,3-5 0-16,0-6 0 15,-3-1 0-15,13-2 0 16,12-2 0-16,-3-1 0 16,13 0 1-16,0 3 0 15,1 1 1-15,8 3 0 16,5 0 0-16,9-3 0 16,8-1 1-16,-2 0 0 15,6 2 0-15,5 0 1 0,8 0 0 16,4 1 1-1,8-1-1-15,12-3 0 0,11-3 0 16,2 1 1-16,-4-1 0 16,5-1 0-16,18-3-2 15,5 3 1-15,9 5 1 16,4 2 0-16,-15-4 0 16,20-1 1-16,9 1 0 15,-1 2 0-15,-8 0 0 16,9 7 1-16,17 5 1 0,-3 0 0 15,-15 1 2-15,12-3 0 16,13-3 0-16,9 4 0 16,-3 1 0-16,1-2 0 15,-3-5-1-15,11 1 1 16,6 1 2-16,4-2 0 16,-1-5 3-16,2 2 1 15,6 1-2-15,13-3 0 16,1-5-1-16,2 2 0 15,4 1-3-15,1 1 0 16,2-1-1-16,-4 0 0 16,-1 4-2-16,2-2 0 15,10-1 3-15,-5 1 0 16,-8 5 0-16,1-2 0 16,2-4-1-16,1-3 1 15,-2 1 1-15,-3-2 0 0,-1-4-1 16,-5 1 1-16,-8-4-1 15,-14-4 0-15,-13-4-1 16,-15 2 1-16,-6 3 4 16,-19-2 0-16,-18-6 1 15,-21-1 1-15,-7-2 2 16,-24-5 0-16,-17-7 0 16,-28-3 0-16,-26-1-5 15,-27 1 1-15,-22-2-1 0,-29-2 1 16,-27 0-2-16,-24-2 1 15,-21 0-4-15,-21-3 1 16,-24-7-3-16,-24 4 1 16,-28-1-5-16,-23 1 0 15,-25-3-2-15,-24-1 0 16,-33 0-1-16,-32-3 0 16,-24-1 0-16,-28 6 0 15,-23 3-1-15,-24 2 1 16,-22-2-2-16,-21-1 0 15,-14 8 0-15,-14 3 0 16,-7 6-1-16,-16 0 1 16,-2-1-1-16,-9 8 1 15,-19 8-2-15,-5-1 1 16,-1 1-1-16,1 1 0 16,0-1 0-16,-8 4 1 15,-10 6 0-15,0 1 0 16,-8 7 0-16,-1-4 1 0,4 3-1 15,-2 5 1-15,-6 4 0 16,-3 2 0-16,2 2 1 16,2-1 1-16,-4 1 0 15,2 0 0-15,0 3 0 16,0-2 0-16,2-3 1 16,6 0 0-16,8-1 0 15,2-1 1-15,-3-3 0 16,5 0 1-16,-1-4 0 0,9-2 0 15,7-2 1-15,9-1 0 16,0 2 0-16,-1-2 0 16,2 0-1-16,3 4 1 15,-8-1 1-15,-1 6 0 16,-4 2 4-16,-5 1 1 16,-2 2 1-16,1 9 1 15,-3 4 1-15,-5 10 1 16,-12 11-3-16,3 10 0 15,-3 9-3-15,-9 13 1 16,-6 17-2-16,-1 12 0 16,-3 11-2-16,-3 12 1 15,-12 11-4-15,1-1 0 16,2 4-3-16,6 0 0 16,2 1-6-16,-2 0 0 15,471-133-2218-15</inkml:trace>
  <inkml:trace contextRef="#ctx0" brushRef="#br0" timeOffset="47567.29">11095 15800 2004 0,'0'0'0'15,"40"0"-1"-15,6 2 0 16,21-1-15-16,-8-6 1 16,-59 5-1464-16</inkml:trace>
</inkml:ink>
</file>

<file path=ppt/ink/ink7.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4:01.080"/>
    </inkml:context>
    <inkml:brush xml:id="br0">
      <inkml:brushProperty name="width" value="0.05292" units="cm"/>
      <inkml:brushProperty name="height" value="0.05292" units="cm"/>
      <inkml:brushProperty name="color" value="#FF0000"/>
    </inkml:brush>
  </inkml:definitions>
  <inkml:trace contextRef="#ctx0" brushRef="#br0">2417 9179 526 0,'0'0'0'0,"0"0"22"16,0 0 0-16,0 0 36 15,0 0 0-15,0 0 11 16,0 0 0-16,0 0-9 15,0 0 0-15,0 0-23 16,0 0 0-16,0 0-3 16,0 0 1-16,0 0 0 15,0 0 1-15,0 0-3 16,0 0 1-16,0 0-1 16,19 5 1-16,-19-5-2 0,9 4 1 15,3-4-1-15,2-2 1 16,0 0-4-16,0 0 1 15,9-1-3-15,7-2 1 16,-3 1-2-16,5 1 0 16,5-2 4-16,0 1 1 15,-2 1 3-15,-3-1 0 16,-6-1 6-16,2-2 0 16,11 0-3-16,2 0 1 15,5 0-9-15,3 2 1 16,6-4-3-16,-1 4 1 15,5 2-5-15,-5-4 1 16,-1 2 4-16,2 1 0 16,-6 8-2-16,2-1 1 15,8 6 1-15,4-4 1 16,4 4-4-16,-7-1 0 0,-3 3-3 16,-6-1 0-16,-2 0-4 15,6-4 0-15,3 2-4 16,5 3 1-16,4 3-4 15,-3-2 0-15,-4-9 0 16,2-1 1-16,-2 5-3 16,7-2 0-16,9 2-2 15,-4-5 0-15,0-1 0 16,0 5 0-16,-3-5-2 0,7 4 1 16,11 2-1-16,-6 0 0 15,-9-3-1 1,0-4 0-16,-1 1-1 0,3 3 1 15,11-1-1-15,-2-3 1 16,-8-7-1-16,1-1 0 16,2-3 0-16,3 1 0 15,4-2 0-15,-6-2 1 16,-8 2-1-16,1-4 0 16,-3 1 0-16,7-2 1 15,5-1 0-15,-9-3 0 16,-5-3 1-16,-11 0 0 15,-6-2 0-15,-6-2 1 16,-7 8 1-16,-7 2 0 16,-4 1 2-16,-3-2 0 15,-3-4 2-15,-8-1 0 16,2-7-2-16,-8 5 1 0,-8 2 0 16,-5 3 1-1,-4 0-1-15,-12 1 0 0,-3-1-1 16,-10 2 1-16,-1 1-1 15,-8 1 0-15,-5 0-2 16,-8 1 1-16,-9-1-1 16,-5-2 1-16,-6 2-1 15,-1 1 0-15,1 2-1 16,-5-3 0-16,-16-2 0 16,-5 2 1-16,5 6-2 15,-12 3 1-15,-9-6-3 0,-8-2 1 16,1 1-2-1,0 1 1-15,-9 2-1 0,-7-1 0 16,-3 5 0-16,1-4 0 16,14 3-1-16,-4 0 0 15,-10 1 0-15,0 9 0 16,2 6 0-16,4 2 0 16,1-2-1-16,-1 7 1 15,-11 1-1-15,2 10 1 16,9 6-1-16,3 2 0 15,-3 3 0-15,12 4 0 16,14 1 0-16,14-1 0 16,12-4-1-16,10 4 1 15,15 7-1-15,22 3 0 16,17 7-2-16,12 0 1 16,13-3-2-16,15-4 0 15,19 0-1-15,22 2 0 0,21-5-2 16,15-5 0-16,1-10-2 15,23-4 1-15,25-12-3 16,19-4 1-16,25-5-2 16,20-9 0-16,4-10 0 15,6 0 1-15,-5 3-2 16,-7 2 0-16,3 2-7 16,-9-7 1-16,-199 12-1948 15</inkml:trace>
  <inkml:trace contextRef="#ctx0" brushRef="#br0" timeOffset="31049.98">2381 7054 739 0,'-5'15'0'15,"-13"36"7"-15,-5 11 1 16,6 5 6-16,3 1 1 16,7-2-2-16,10-2 0 15,11-4-10-15,7-6 0 16,11-20-3-16,5-6 1 16,4-7-1-16,13-4 1 15,17-1-1-15,12-4 0 16,10-3 0-16,11-1 0 0,6 4 0 15,12-5 1-15,3 0 1 16,7 4 0-16,11-3 2 16,10-1 0-16,6-9 2 15,-2-3 0-15,-2-7 7 16,16-4 1-16,2 3 3 16,11-8 1-16,6 0 18 15,8-3 1-15,10-2 6 16,5 2 1-16,3 1-4 15,6 1 0-15,0 1 0 0,4 2 1 16,3 5-7-16,0 5 0 16,3 2-4-16,-3 4 0 15,5 1 0-15,6 2 1 16,4 0-3-16,-4 0 0 16,5 0-2-16,2 0 1 15,1 0-2-15,6-3 1 16,8-6-4-16,13 1 1 15,0-1-5-15,5 2 0 16,4-2-3-16,-3 2 0 16,-6 6-1-16,0 1 1 15,0 3-1-15,0 6 1 16,9 8 0-16,2 4 0 16,7 3-2-16,-7-1 1 15,-8 1 0-15,-2-3 0 16,-12-2-3-16,1 1 0 0,1 5 2 15,2 1 1-15,6-2 0 16,1-3 0-16,-2-1 0 16,-5-2 1-16,-3 2-2 15,-1-1 1-15,12-8-2 16,1-1 0-16,15-1-1 16,10-4 0-16,1-2-1 15,6-4 0-15,5-3-2 16,7-4 0-16,12 1 0 15,15-7 0-15,1-2-1 0,6 4 1 16,12 0-2-16,8 3 1 16,3 1-1-16,-3-1 1 15,1-1-2-15,2 1 1 16,-3 4-1-16,1-2 1 16,2-2 0-16,-5-5 0 15,1-1 1-15,2-6 1 16,7 0 1-16,0 1 1 15,1-13 3-15,2-4 0 16,-3-4-2-16,-9-6 0 16,-12 2-1-16,-4 2 0 15,-5 0-2-15,-11-1 0 16,-11 1 1-16,-22-2 0 16,-13-3 0-16,-17 3 0 15,-20 5-2-15,-22 3 1 16,-26 5-1-16,-27-1 1 15,-22 0-2-15,-22 3 0 0,-22-2 0 16,-23-1 0-16,-23 3-1 16,-15 1 0-16,-18 1-3 15,-24-1 1-15,-25-13-2 16,-31 6 0-16,-31 6-1 16,-23 1 0-16,-29 5 0 15,-24 5 0-15,-35 5-1 16,-47-2 0-16,-43-1-2 15,-23 5 0-15,-24 5-2 16,-25 5 1-16,-24-5-3 16,-16-1 0-16,-6 2-1 0,-18-2 1 15,-13 1-3-15,-22 7 1 16,-13-4 1-16,-9 4 0 16,-21 4 1-16,-8-1 1 15,-10 1 0-15,-17 4 1 16,-4-2 0-16,-8 1 1 15,-15-2 0-15,-3-2 1 16,-3 6-1-16,-22-4 0 16,-12 2 1-16,5-2 1 15,2-1 0-15,-6-4 0 16,-10-9 0-16,-1-3 0 16,2 0 0-16,1 0 1 15,5-4 0-15,0-1 0 16,1-9 0-16,0 2 1 15,5 3-1-15,3 4 1 16,7 1 0-16,-7 0 0 0,-9-1 0 16,5 5 0-16,6 7 0 15,-6 5 0-15,-7 8-1 16,-1 13 1-16,3 14-1 16,2 13 1-16,7 13-1 15,0 27 0-15,3 26-6 16,15 26 0-16,28 34-14 15,10 16 1-15,526-190-1594 16</inkml:trace>
  <inkml:trace contextRef="#ctx0" brushRef="#br0" timeOffset="61534.28">3000 11927 839 0,'0'0'0'0,"0"0"16"15,22 14 0-15,-22-14 19 16,10 3 0-16,-1 1 16 16,0-2 1-16,5-1 3 0,7 3 1 15,2-1-24-15,0 1 1 16,-2-3-1-16,2 5 0 16,2-1 5-16,1 2 1 15,1-4-3-15,-1 4 0 16,2 9-4-16,2 3 1 15,-1-2-4-15,-1-3 1 16,11 0 3-16,3-1 0 16,5 1 0-16,8-3 0 15,5-6-3-15,2-3 1 16,-4-4-5-16,2-3 0 16,12-2-1-16,4 2 1 15,7-4-1-15,2 0 0 16,-8-1-1-16,5 1 1 0,11 4 0 15,-1 0 0-15,1-2-3 16,4-2 1-16,2 2-2 16,3 6 0-16,-1-1-4 15,-6 0 1-15,4-5-3 16,3 2 0-16,11 2 0 16,-4-3 0-16,-4-4-2 15,4 1 1-15,11 8-2 16,-6-5 0-16,3 1-2 15,-4 0 0-15,8 0-1 16,7 3 1-16,-3 4-1 0,2 3 0 16,3-1-2-16,3-3 1 15,9 3-1-15,5-1 1 16,-4 1-2-16,1-3 1 16,1 6-2-16,5 0 1 15,3-2-1-15,1-5 0 16,-4 2-1-16,10 0 1 15,4-4 1-15,4 0 1 16,8 2-2-16,8 2 0 16,-3 0 1-16,-1-2 0 15,-3-4-1-15,-1-4 0 16,4-1 0-16,5 0 1 16,4 3-1-16,7-1 0 15,3-2 0-15,2-3 1 16,2 0 0-16,2 1 0 15,6 4 0-15,3 2 1 16,3 2-1-16,3 1 0 16,1 2 0-16,4 2 0 0,-2 1-1 15,-1-3 1-15,5 5 0 16,-1 2 0-16,2 2 0 16,1 0 1-16,6-6-2 15,5 6 1-15,-1 3 0 16,0 3 0-16,-5 1 1 15,6-4 1-15,-4-5 1 16,8 2 1-16,3 1 0 0,1 4 0 16,6-2 0-16,6-3 0 15,8 3-2-15,2-4 1 16,-4 5-1-16,6-6 1 16,-4-2-2-16,7 0 0 15,2-2 0-15,9-1 0 16,7-4-1-16,10-1 0 15,0-2-1-15,4-2 1 16,4-2-1-16,-1-3 1 16,11 0 0-16,-3-2 0 15,-3 2 0-15,8 3 1 16,5-3 0-16,-3-2 0 16,-8-5-1-16,3 0 1 15,-3 0-2-15,-3 0 1 16,0-3 0-16,-4-1 0 15,1 4 0-15,-4 0 0 0,-6 0 0 16,3 4 1-16,-6 1-1 16,-3 5 0-16,-10 4 0 15,-6 0 1-15,-11 1-2 16,-5 1 1-16,-2-1 0 16,-4 4 0-16,-10 4-1 15,-8-1 1-15,-19-1 1 16,-8-2 0-16,-13 2 0 15,-8 5 1-15,-8 3-2 16,-15 2 1-16,-13 0-1 16,-14 5 0-16,-12 8 1 0,-9 4 0 15,-15-5-1-15,-6 2 1 16,-5 4-2-16,-4 3 1 16,-7 3-1-16,-6 0 0 15,-5 6 0-15,-5-1 1 16,-8 1-2-16,-8 3 1 15,-5 5-1-15,-9 4 1 16,-7 5-1-16,-13 3 1 16,-10 4 0-16,-14 1 0 15,-14 4 0-15,-14 5 0 16,-18 4 0-16,-19 3 1 16,-24 2-2-16,-18 8 0 15,-22 6-1-15,-21-1 1 16,-18 1-1-16,-8-2 0 15,-13 0-1-15,-7-4 0 16,-10-6-1-16,-4-9 1 16,5-6-1-16,-5-8 1 15,-3-8-1-15,-6-4 1 0,-10-4-1 16,1-8 1-16,-3-7-1 16,-4-7 1-16,-5-5-1 15,-7-9 1-15,-10-2-1 16,-13 1 1-16,-9-8-1 15,-1 2 1-15,-5-1-1 16,-9-1 0-16,-6 2 0 16,-5-1 0-16,-16-1 0 0,-2 1 0 15,0-1-1-15,-5-5 1 16,-7-5-2-16,6 2 1 16,3 0-3-16,3-4 0 15,-1-4-2-15,-1-1 0 16,7 3-1-16,-3-2 0 15,-5-3-1-15,8 2 0 16,6 4 0-16,2-4 0 16,-4-2 1-16,1-1 1 15,8 0-1-15,5 5 1 16,18-6-1-16,0 4 0 16,-4 1 1-16,4 4 1 15,-1 4-1-15,8 1 0 16,5-4 1-16,7-1 0 15,11 4 1-15,7 3 1 16,-6 2 0-16,10 0 1 16,-1 0 0-16,9 0 0 15,4 0 0-15,3 0 1 0,3 5 0 16,1 0 0-16,3 2 0 16,4-1 0-16,5-3 0 15,9 0 1-15,5 4-1 16,4 0 1-16,-4-2-1 15,2-6 1-15,0-8-1 16,0 0 1-16,7 8 0 16,1-1 0-16,5 2 0 15,-3-2 0-15,-1-1 0 0,3 3 1 16,6 0 0-16,-2 2 1 16,-2-4-1-16,0-3 1 15,-7-4-1-15,0 2 0 16,-4-2-1-16,2 4 1 15,4 2-1-15,-2-1 1 16,3-4-1-16,6 1 1 16,0 1 0-16,3 0 0 15,6 0 0-15,-7-1 0 16,-3 2 0-16,1 0 1 16,-5 2-1-16,4-6 1 15,7-1 0-15,7-3 0 16,14-4 0-16,-5 0 0 15,5-2 0-15,-1 3 1 16,-3 2 0-16,-1 2 1 16,15 2-1-16,7 0 0 0,5 1 0 15,-3 4 0-15,-6-2-1 16,15 3 1-16,12 4-2 16,5-1 1-16,-4-8-1 15,8-1 0-15,15 1 0 16,3 0 0-16,1-1 0 15,2-4 0-15,6 0 0 16,8-3 1-16,11 3-1 16,5 0 1-16,-1-5 0 15,-1-2 0-15,2-1 0 16,0-4 1-16,3-5-1 0,11-7 1 16,7-13 2-16,7-7 0 15,7-12 3-15,9-6 1 16,0-3 2-16,5-8 0 15,4-11 0-15,5-1 0 16,2-2 0-16,6 3 0 16,10-3-3-16,9-1 1 15,10-3-2-15,16 4 0 16,21 3-2-16,10 3 1 16,1-6-3-16,10 8 1 15,20 10-4-15,15 3 0 16,10 1-2-16,8-6 0 15,-148 85-2222-15</inkml:trace>
  <inkml:trace contextRef="#ctx0" brushRef="#br0" timeOffset="99251.73">3240 15717 1467 0,'0'0'0'16,"-28"10"51"-16,0 2 1 15,-7 6 35-15,-6 9 0 16,0 12-30-16,1 7 0 16,-1 8-35-16,6 8 1 15,1 4-12-15,8 1 1 16,0 6-6-16,6-2 1 16,11 0-3-16,9-5 1 15,0-4-3-15,9-5 1 16,5-1-1-16,9 1 0 0,4 3-1 15,1 1 0-15,9-2-1 16,7-2 1-16,9 3-1 16,7-1 0-16,2-7 0 15,1 0 0-15,2 3 0 16,8 1 0-16,11-4-1 16,6-6 1-16,6-8-1 15,8-6 1-15,5-8-1 16,4-7 0-16,3-3-1 15,10-5 0-15,11-6 0 0,2-3 0 16,4-5 0-16,7-4 0 16,7-1 0-16,11 5 1 15,8 3-1-15,1 0 1 16,-1-1 0-16,6 1 0 16,-2 4 0-16,0 3 0 15,8 0 0-15,3 4 0 16,8 1 0-16,4 1 1 15,0-4-1-15,5 1 1 16,7 3-1-16,7-5 1 16,1 0-1-16,1-3 1 15,7 1 0-15,3-1 0 16,6 0 0-16,7 1 0 16,4-1 0-16,1 3 0 15,-3 1 0-15,8-2 1 16,8-5-1-16,8 0 1 15,-3 1 0-15,-5 1 1 0,-10 2 0 16,1-1 0-16,-2 2 0 16,4 4 1-16,3 3 9 15,5 0 1-15,-5 2 9 16,7 2 0-16,7-1 3 16,4 4 1-16,-9 0-2 15,2-1 0-15,-1-5-3 16,1 0 1-16,7-7-3 15,1 1 0-15,6 2-3 0,3-4 0 16,9-8-1-16,-2-2 1 16,-1-1-3-16,7-1 1 15,6 2 0-15,3-3 0 16,1-5-3-16,4 0 0 16,3-1-1-16,11 0 0 15,5 0-1-15,0 0 0 16,-2-1-1-16,3-4 1 15,8-2-2-15,1 4 0 16,-3 1 1-16,1 0 1 16,1 1-1-16,3-2 1 15,4-1 1-15,-5 6 0 16,-7 5 1-16,-1 4 1 16,-1 1-1-16,-7 2 0 15,-7 5-1-15,-6 2 1 16,-3 2 0-16,-5-1 1 15,0 1-1-15,-13-2 0 16,-2-4-1-16,-3-3 1 0,-3-1-3 16,1-3 0-16,4-1 0 15,2-4 0-15,-8-6-2 16,-5-6 1-16,-5-3-1 16,-7-9 1-16,-7-3-2 15,-7-8 1-15,-2-4-1 16,-13-2 1-16,-8-4-1 15,-19 0 0-15,-19-4 1 16,-16-5 0-16,-14-2 1 16,-22-5 0-16,-19-1 0 0,-17-3 0 15,-13 1 0-15,-17-3 1 16,-13-2 2-16,-11-3 1 16,-11 1 3-16,-12-1 0 15,-14-6 1-15,-16 1 0 16,-14 3 1-16,-14 5 0 15,-15 2-2-15,-13 1 0 16,-13 1-3-16,-15 3 0 16,-19-2-3-16,-17 6 1 15,-21 3-3-15,-21 3 1 16,-27 4-3-16,-23 5 0 16,-26 7-1-16,-19 7 0 15,-20 7-1-15,-23 7 1 16,-17 8-3-16,-19 4 1 15,-9 3-1-15,-20 4 1 0,-16 5-1 16,-11 2 0-16,-1 1 0 16,-4 3 0-16,-7 4-1 15,-20 0 0-15,-11-1-1 16,3 3 0-16,7 9-1 16,-11 0 1-16,-12-6 0 15,-13-1 0-15,-1 0 0 16,2 3 0-16,0 2 0 15,-4 2 0-15,-7 0 0 16,-7 0 1-16,-2-1-1 0,-3 1 1 16,-2 0 0-16,-1 0 0 15,-4 3 0-15,7-2 1 16,3-1-1-16,6 0 1 16,3 0 0-16,10-2 0 15,-1-5 0-15,-5 5 0 16,-3 1 0-16,1 3 1 15,5-1 0-15,-3 3 0 16,-1 4 0-16,6-3 1 16,7-2 0-16,-2-3 0 15,1-2 0-15,-3 0 0 16,2 2 1-16,0 1 0 16,6 3-1-16,-1 1 0 15,6 3-1-15,-6 0 1 16,-8-1-1-16,0-2 1 15,-1 2 0-15,4-1 0 16,11-2 0-16,3 1 0 16,1 0-1-16,4-1 1 0,8 1 1 15,3 6 0-15,14 9-1 16,2 20 0-16,14 25-1 16,4 11 0-16,393-97-2224 15</inkml:trace>
</inkml:ink>
</file>

<file path=ppt/ink/ink8.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6:24.113"/>
    </inkml:context>
    <inkml:brush xml:id="br0">
      <inkml:brushProperty name="width" value="0.05292" units="cm"/>
      <inkml:brushProperty name="height" value="0.05292" units="cm"/>
      <inkml:brushProperty name="color" value="#FF0000"/>
    </inkml:brush>
  </inkml:definitions>
  <inkml:trace contextRef="#ctx0" brushRef="#br0">995 5936 1214 0,'14'-5'49'16,"35"-16"0"-16,4 2-10 15,-3 14 0-15,-8 5-20 16,-3 5 0-16,0 5-9 15,5 8 0-15,10-1-3 16,1 4 0-16,3-1-2 16,6-1 1-16,8-1-2 15,9-3 1-15,9 3-2 16,4-3 1-16,4-1-1 0,8-5 0 16,14-1-1-1,7-1 0-15,4 5-1 0,5 0 1 16,8-1-1-16,11-1 0 15,11 4-1-15,7 2 1 16,3-8 0-16,3-4 0 16,6-1 1-16,0-1 0 15,6-2 2-15,6-2 0 16,11-1 1-16,9-4 0 16,14-5 3-16,7-2 1 15,8-5 1-15,15 0 1 16,7 3-1-16,2-3 1 15,8 5-1-15,3-1 1 16,3 6-1-16,10-3 0 16,22 3-1-16,5 1 1 15,0-1-3-15,18-3 1 16,14 5-1-16,-2 2 1 16,0-4 0-16,10 1 1 0,15 4-1 15,-6 4 1-15,-10-5 0 16,-5 3 0-16,-1 0-1 15,4 6 1-15,0 5 2 16,-7-1 1-16,-5 4 7 16,-2-3 0-16,-9-4 7 15,7-1 1-15,-3-10 2 16,3 3 1-16,8-6-2 16,-12-1 1-16,-4-11 1 15,-5-1 0-15,1-3-7 16,-7 1 0-16,-13-2-1 15,-8-7 1-15,-16-3-3 0,-22-6 1 16,-15 4-2-16,-23 2 0 16,-14-5-1-16,-20-1 0 15,-21-1-3-15,-28 1 1 16,-29-5-3-16,-20 2 1 16,-22 4-1-16,-19-8 1 15,-23-1-2-15,-23-7 0 16,-28 4-1-16,-25 2 0 15,-23 1-5-15,-26 2 0 16,-21 1-3-16,-24-1 1 16,-22-3-2-16,-27-1 0 15,-26 6-1-15,-26-3 0 16,-22 3-1-16,-21 1 1 0,-11 3-1 16,-12 0 0-1,-14 1 0-15,-10-1 0 0,-8 3-1 16,-7 1 1-16,-1 1-1 15,-1 3 1-15,-6-3 0 16,-13 1 0-16,0 0-1 16,-2 6 1-16,2 1-1 15,-1-1 1-15,-4 1-1 16,-2-4 0-16,3 0-1 16,4-3 1-16,7-2-1 15,-6 1 1-15,-5 1-1 16,3 7 1-16,6 3 0 15,4 5 0-15,-7 0 0 0,0 2 0 16,3-2 0-16,6 4 0 16,6-2 0-16,3 2 0 15,-1-1 0-15,10 3 1 16,17-3-1-16,2 3 1 16,-11 6 0-16,5 4 0 15,8 10 0-15,3 2 0 16,14 7 0-16,-2 3 0 15,8 2 0-15,6 11 0 16,8 11 0-16,4 16 0 16,10 6-1-16,3 18 1 15,8 14-1-15,9 2 1 16,3 5-1-16,8 9 0 16,18 14-1-16,15 10 0 15,25-6 0-15,18 6 0 16,17-3-1-16,27-4 1 0,21-3-4 15,29-10 0-15,26-4-10 16,20 0 1-16,24 1-18 16,23-1 1-16,31 0-10 15,31-7 0-15,31-9-2 16,38-12 1-16,39-17 0 16,41-13 1-16,37-16 7 15,27-15 0-15,16-11 4 16,25-15 1-16,-344 4-1368 15</inkml:trace>
  <inkml:trace contextRef="#ctx0" brushRef="#br0" timeOffset="41068.05">2087 7459 806 0,'0'0'0'0,"19"-9"16"16,-1 2 1-16,8 0 15 16,6 4 0-16,5 3 4 15,2-4 1-15,-6 4-1 16,-1-5 0-16,-2 2-11 16,-2 3 0-16,-1-4-6 15,4 4 1-15,5 0-4 16,1 4 0-16,9-4 5 0,3 1 1 15,9 1 3-15,2 3 0 16,4-1-2-16,1-3 0 16,-5 3 3-16,12-1 0 15,13-3-3-15,1 0 1 16,-3 4-1-16,2-4 0 16,1-4-2-16,8-1 0 15,5 2-2-15,-2-1 1 16,-4 1 5-16,2 1 0 15,13-1 8-15,-4 3 0 16,-5-4 4-16,1 4 0 16,10-3-1-16,-3 3 0 15,-8 7-5-15,2 1 1 16,10-3-6-16,-2 2 0 16,-5 2-4-16,4-5 1 15,5-3-5-15,-4 3 0 0,-1 3-3 16,-4 1 0-16,3 4-3 15,3-3 1-15,-3-5 0 16,1 1 0-16,1 3 0 16,4 4 1-16,0 4-2 15,3-6 1-15,4-3 0 16,0-3 1-16,-5-1-1 16,5 4 1-16,10 0-3 15,-6-7 0-15,-2 4-1 16,3-4 0-16,11 1-2 0,-4-1 0 15,-5-1-2-15,2-3 1 16,8 4-2-16,3 0 0 16,8 4 4-16,-4-4 0 15,-8-4 3-15,4 4 1 16,4 0 3-16,4 4 1 16,2-8-2-16,-10-1 1 15,-3 1 1-15,1 4 1 16,3 4-3-16,0 1 1 15,-7-1-1-15,-2-4 0 16,8 0-4-16,3 3 1 16,3 2 0-16,-1 0 0 15,-6-5-1-15,2 0 0 16,6 0-1-16,2 4 1 16,-4 3-1-16,3-7 0 15,2-9-1-15,-2 2 1 16,11 2-1-16,3 3 0 0,-6 2 1 15,4-1 0-15,-1-12-2 16,-2 5 1-16,2 1 0 16,3 3 1-16,9 3-1 15,-2-8 1-15,-1-3 1 16,-6 0 0-16,-7 7-1 16,4 1 1-16,9 1-1 15,-2-4 0-15,-1 7-1 16,-1 2 1-16,-5-1-1 15,-5 3 0-15,-4-4-1 0,1 3 1 16,3-6-1-16,-1 3 1 16,-3-4-1-16,-5 4 1 15,1 0-1-15,6 0 1 16,1 0-2-16,-3-1 0 16,0-6 0-16,-2 1 0 15,0-2-2-15,1 1 1 16,9 2-1-16,-2 1 0 15,-1-4 0-15,2 1 0 16,-4 3 0-16,2 2 1 16,4-3-2-16,-2 2 1 15,2 3-2-15,-6 0 0 16,6 0 0-16,3 0 1 16,1 1-2-16,4 1 0 15,1-4 0-15,-1 1 0 16,-4 2-1-16,-1 1 0 15,-1 0 1-15,3 1 1 0,3-3-1 16,4 2 0-16,4 0 1 16,-2 0 1-16,-2 5 1 15,-2-6 0-15,4-2 1 16,3 1 0-16,3 5 1 16,4 2 0-16,4 1 0 15,2 1 0-15,8-2-1 16,3-2 0-16,-1-5-1 15,4 0 0-15,-2 5-2 16,3 2 0-16,3-5-1 0,3 0 1 16,1 3-1-16,5-3 0 15,-1-1 0-15,0-2 1 16,4-5 0-16,5 1 0 16,1-5 0-16,3-1 0 15,-4 1 0-15,4 0 1 16,3-2 0-16,-7 1 1 15,-6 2 0-15,-4 1 0 16,-3 3 0-16,-2-2 1 16,-7 2 0-16,-2-1 0 15,-4 3 2-15,-8-6 0 16,-2 2 0-16,-8 2 0 16,-4 2 2-16,-13-3 0 15,-11 3 1-15,-7 0 0 16,-2-6 1-16,-5 2 1 0,-13 2-1 15,-7 0 0 1,-10 1-1-16,-7-1 0 0,-14-2 3 16,-9-2 0-16,-9-1 0 15,-6 1 1-15,-11 8 0 16,-11-6 1-16,-15 1-1 16,-6 0 1-16,-4 0-3 15,-3 3 1-15,-3-1-2 16,-8 4 1-16,9-8-4 15,-5 3 1-15,-1-4-3 16,3 2 1-16,4-3-5 16,10-6 0-16,13-3-3 0,8 0 0 15,6 3-5-15,4-13 1 16,-51 29-2600-16</inkml:trace>
  <inkml:trace contextRef="#ctx0" brushRef="#br0" timeOffset="55719.43">2995 7905 1231 0,'0'0'0'16,"0"23"21"-16,0-1 0 15,0 9 28-15,-5 2 1 16,-4 0-10-16,-3 0 0 16,-2 2-16-16,-1-3 0 0,1 7-11 15,-3 4 0-15,-1 9-1 16,-3 8 1-16,1 8 1 16,-1 4 1-16,-2 3 0 15,0 3 1-15,-5 1-3 16,5 3 1-16,2 4-2 15,2-3 1-15,1-8-2 16,9-10 0-16,4-2-1 16,10-10 1-16,1-8-3 15,2-10 0-15,5-4 0 16,1-7 0-16,3-6-2 0,6-4 1 16,9 1-1-16,-4 1 1 15,-5-8-2-15,2 4 1 16,3 9-1-16,4 0 1 15,3 2 1-15,8-1 0 16,6-1 0-16,6-7 1 16,6-2 0-16,-2 0 0 15,1 3 0-15,1-4 0 16,8-4 5-16,3-2 0 16,10 4 3-16,2 1 0 15,-6-1 1-15,3-2 0 16,9-1-2-16,2 1 0 15,6-3-2-15,-2-1 1 16,2 2-1-16,1 2 1 16,11-1 2-16,-6-5 0 15,-2-2 4-15,4 1 0 16,14 3-2-16,-6 2 0 0,-2-1 4 16,-3 1 0-16,13 2-6 15,-4 3 0-15,0 2 0 16,2 4 0-16,7-4-1 15,3 4 1-15,1 1-1 16,1-5 1-16,-1-3-3 16,8-4 1-16,8 2-4 15,4 1 1-15,-1-2-2 0,-5 1 1 16,-1 1-1-16,8-3 0 16,12 2-2-16,2 0 0 15,-2-2 1-15,2-3 1 16,-7 0-1-16,3 0 1 15,9-4 1-15,7 0 0 16,6 0-2-16,2-1 1 16,9-6-2-16,-1 1 0 15,0 1 1-15,-2 2 0 16,4-6 1-16,3 1 1 16,7-8-1-16,2 3 1 15,4 3 1-15,9-2 0 16,1 2-1-16,-2 5 1 15,8-2 1-15,-2-1 0 16,3-1-1-16,0 1 0 16,6 0-1-16,8-1 1 15,2 1-1-15,-1 0 0 0,-8-1-2 16,4-1 0-16,2-4-1 16,1 4 1-16,-6 4-2 15,4-1 0-15,6 0-1 16,4-1 0-16,-1 1 3 15,6 1 0-15,1-3 1 16,15-1 1-16,7 0 0 16,1 0 0-16,4 0 0 15,0-4 0-15,2-4-2 16,1-1 0-16,-6 0-1 0,12 4 1 16,5-1-3-16,5-1 0 15,-3-1 0-15,2-10 0 16,1-3 0-16,4 2 1 15,12 3-3-15,-1 1 1 16,1-4-1-16,2 1 0 16,-2 6-1-16,6 1 0 15,1-1-1-15,-5 3 1 16,0 4 0-16,2 0 0 16,7 1 0-16,-7 1 1 15,-9-3-1-15,3 3 0 16,2 6-1-16,2 4 1 15,-7 2-1-15,-5-1 1 16,-2 1-1-16,-12 1 0 16,-8-2 0-16,-6 1 1 15,-6-2 0-15,-20-4 0 16,-6-3 1-16,-14-7 0 0,-15 0 0 16,-17-4 1-1,-21-3-1-15,-18-6 1 0,-20-1-1 16,-17-4 0-16,-8-1 1 15,-17-2 1-15,-17-3 0 16,-13-2 1-16,-16 0-2 16,-13-1 1-16,-15 1-1 15,-19 0 0-15,-18-6-1 16,-14 3 1-16,-16 3-2 16,-12-4 0-16,-20-2-1 0,-10-5 0 15,-10-3 0-15,-13 2 1 16,-15 2-1-16,-13 6 1 15,-23 3-2-15,-20 2 1 16,-13 6-1-16,-26 5 1 16,-19 4-1-16,-14 5 0 15,-8 3 0-15,-12 4 0 16,-8-2-1-16,-12 1 0 16,-6 1-1-16,-7 1 1 15,-11-1-1-15,-6 0 0 16,-1 1-1-16,3 4 0 15,1 4-1-15,-14-5 0 16,-13-2 0-16,2 3 1 16,-1 3 0-16,-11 4 0 15,-11 1-1-15,-11-1 1 16,-3 2-1-16,0-1 0 0,-7 3 1 16,-5 1 0-16,-10 0-1 15,-1 1 1-15,-10 3-1 16,3-3 0-16,7 3 1 15,-1-1 1-15,1-8 0 16,-3 2 1-16,-3-1-1 16,2 1 1-16,1-2 0 15,5-4 0-15,6 2 0 16,6 2 1-16,4-4-1 16,0 6 1-16,6-1-1 0,1 1 1 15,1 1 0-15,3 2 0 16,8 4 0-16,3-3 0 15,-7-1 0-15,10 4 0 16,10 1 0-16,-3 4 0 16,-4 3 0-16,13 3 0 15,15 3 0-15,1 1 0 16,-15-2 0-16,6 7 0 16,15 2 0-16,3 4 0 15,-6 1 0-15,5-2 0 16,5 1 0-16,8 1 0 15,5 0 0-15,9 0 0 16,-6 4-1-16,7-3 1 16,13 0-1-16,12-1 1 15,20 0-1-15,5-5 0 16,7-2 0-16,14 0 0 0,0 6 0 16,11-1 0-16,10 1 0 15,16-1 0 1,18 2 0-16,6 2 0 0,8-4 0 15,12-3 0-15,15-1 0 16,13 2 0-16,22 3-2 16,13 3 1-16,15 8-4 15,14 1 0-15,19 3-8 16,8-4 1-16,11 1-7 16,12-1 0-16,11-1-3 0,15 2 1 15,23 4-7-15,22 3 0 16,27-2-2-16,18-2 1 15,18-2 1-15,13-5 1 16,15-5 0-16,17-7 1 16,18-2 3-16,-1-5 1 15,10-2-6-15,10-3 1 16,13-3 1-16,0-10 0 16,-235-1-1750-16</inkml:trace>
  <inkml:trace contextRef="#ctx0" brushRef="#br0" timeOffset="60770.47">1903 9798 963 0,'-19'6'0'15,"-39"9"23"-15,-6 6 0 16,2 3 38-16,8 6 1 15,4 2 12-15,4 10 1 16,-3 6-17-16,-6 11 0 16,1 17-31-16,1 13 1 15,7 9-12-15,2 18 1 0,12 7 4 16,9 14 0-16,4 8 2 16,6 1 0-16,-1-6 3 15,5-7 1-15,9-3 2 16,4-14 0-16,7-7-4 15,1-5 1-15,6-6-1 16,4-6 0-16,1-14-6 16,9-11 1-16,0-4-4 15,12-6 0-15,11-5 8 16,5-6 0-16,7-4 3 0,10-9 1 16,22-7-6-16,9-11 0 15,1-9-4-15,18-8 1 16,18-14-2-16,15-4 0 15,13-6-1-15,16-2 0 16,10 4-7-16,18-1 0 16,9 3-4-16,12-4 1 15,7 3-2-15,11-1 0 16,3-2-3-16,2 0 1 16,6 2-2-16,13 2 0 15,13 1-2-15,5 7 0 16,19-3-1-16,-3 1 0 15,2-1-2-15,11 5 1 16,20 1 0-16,0 3 1 16,-3-3 0-16,7 8 1 0,11 6 0 15,12 6 0-15,-7 1 0 16,-7 1 0-16,1-1 1 16,1 2 0-16,14 4 0 15,3-1 1-15,-10-1 0 16,6-2 0-16,8 4-1 15,7-4 1-15,7 2 0 16,7-2 0-16,1-3 0 16,5-1 0-16,-8 6 0 15,0-2 0-15,0-1-1 16,4 1 1-16,-2 3-1 0,8 6 1 16,6 0-1-16,0 5 1 15,2 3 0-15,-7 6 0 16,2 3 0-16,-4 2 0 15,0 3 0-15,-4 0 0 16,-1-3 0-16,-4 0 0 16,-2-4 0-16,-3 2 0 15,0-5 0-15,-2 3 0 16,2 6 1-16,-7-6 1 16,-7-6 1-16,-4-6 0 15,2-10 2-15,-2 0 0 16,-7-1 3-16,-3-6 1 15,-2-8-3-15,-7-10 1 16,-2-6 2-16,-11-7 1 16,-10-6 1-16,-4-8 0 0,-1-8 1 15,-16-10 1-15,-9-8 14 16,-13-9 0-16,-12-6 6 16,-20-2 1-16,-8-3 3 15,-27-2 1-15,-15-4-8 16,-24 3 1-16,-13-1-3 15,-21 3 0-15,-22 1-4 16,-17-1 0-16,-17-2-3 16,-20 2 0-16,-20 4-6 15,-17-4 0-15,-15 0-3 16,-17 2 1-16,-16 7-4 0,-16 4 1 16,-14 8-2-16,-18 10 1 15,-21 11-3-15,-19 10 0 16,-21 5-3-16,-24 7 1 15,-20 2-2-15,-34 5 0 16,-34 8-1-16,-26 4 1 16,-21 2-1-16,-25 2 0 15,-17-2 0-15,-11 0 0 16,-18 0 0-16,-14-6 1 16,-3-2-1-16,-15-6 1 15,-12 3 1-15,-6-4 1 16,-7-8 0-16,-16-6 0 15,-6 1 0-15,-11 2 1 16,-7-1 1-16,-19-6 1 16,-7-2 1-16,-9-1 0 15,-7-6 0-15,-9 1 1 16,-14-4 0-16,0 3 0 0,0 8-1 16,-7 1 1-16,-9 2-2 15,-9-2 0-15,-7 5-2 16,-3 2 0-16,0 2 0 15,-13-4 0-15,2 2 0 16,8-3 0-16,6-1-2 16,0-3 1-16,-5-1-1 15,2 3 0-15,1-2 0 16,-3 9 0-16,-2 6 0 16,1 8 0-16,1 8 0 15,5 11 1-15,5 12 0 0,1 8 0 16,1 7 0-16,1 2 1 15,-1 2-1-15,18 2 0 16,5 3 4-16,-9 10 1 16,-4 11 3-16,2-2 1 15,6-4-3-15,11 4 1 16,12-1-1-16,17-10 1 16,18-15 0-16,29-13 0 15,22-18-1-15,43-7 1 16,29-7-6-16,36-5 0 15,32-2-5-15,-110-5 0 16</inkml:trace>
</inkml:ink>
</file>

<file path=ppt/ink/ink9.xml><?xml version="1.0" encoding="utf-8"?>
<inkml:ink xmlns:inkml="http://www.w3.org/2003/InkML">
  <inkml:definitions>
    <inkml:context xml:id="ctx0">
      <inkml:inkSource xml:id="inkSrc0">
        <inkml:traceFormat>
          <inkml:channel name="X" type="integer" max="19200" units="cm"/>
          <inkml:channel name="Y" type="integer" max="11008" units="cm"/>
          <inkml:channel name="F" type="integer" max="4096" units="dev"/>
          <inkml:channel name="T" type="integer" max="2.14748E9" units="dev"/>
        </inkml:traceFormat>
        <inkml:channelProperties>
          <inkml:channelProperty channel="X" name="resolution" value="621.35925" units="1/cm"/>
          <inkml:channelProperty channel="Y" name="resolution" value="632.64368" units="1/cm"/>
          <inkml:channelProperty channel="F" name="resolution" value="0" units="1/dev"/>
          <inkml:channelProperty channel="T" name="resolution" value="1" units="1/dev"/>
        </inkml:channelProperties>
      </inkml:inkSource>
      <inkml:timestamp xml:id="ts0" timeString="2023-02-09T16:28:19.952"/>
    </inkml:context>
    <inkml:brush xml:id="br0">
      <inkml:brushProperty name="width" value="0.05292" units="cm"/>
      <inkml:brushProperty name="height" value="0.05292" units="cm"/>
      <inkml:brushProperty name="color" value="#FF0000"/>
    </inkml:brush>
  </inkml:definitions>
  <inkml:trace contextRef="#ctx0" brushRef="#br0">2060 12448 772 0,'0'0'0'16,"0"0"21"-16,0 0 1 15,0 0 12-15,0 0 0 16,0 0-10-16,0 0 0 16,0 0-9-16,-14 17 1 15,7-13-9-15,7-4 0 0,-7 7-1 16,7-7 0-16,-7 8 4 15,7-8 0-15,-9 5 5 16,9-5 1-16,-5 6 3 16,5-6 0-16,-5 7 0 15,5-7 0-15,-8 10-1 16,8-10 1-16,-5 10-1 16,0-1 0-16,1 1 3 15,-1 4 1-15,0 4 5 16,-2 4 1-16,5 1 4 15,2 4 1-15,0 6-3 0,0 3 1 16,0 8-3-16,2 1 1 16,1-2-5-16,1 0 0 15,-4 9-5-15,-4 2 0 16,4 1-1-16,0 4 0 16,0 8-2-16,0 3 1 15,0 6-5-15,0-2 1 16,0 1 0-16,4-1 0 15,-2 7-2-15,1 2 1 16,-3 1-1-16,-3-3 0 16,1 0-1-16,2 4 0 15,-7 2-2-15,1-1 0 16,1-1-1-16,2 3 1 16,6 4-1-16,-3 0 1 15,0-9-1-15,0-7 1 16,-3-9-2-16,6-1 1 0,2-2-2 15,1-2 1-15,1-6-2 16,3-3 1-16,3-6-1 16,1-5 1-16,0-6 0 15,4-5 0-15,8-5-1 16,6-5 1-16,5-6-1 16,3-2 0-16,13-8-1 15,2 2 1-15,0-2 0 16,-2 0 1-16,1 2 1 0,15-5 1 15,12-6 0-15,4 1 0 16,-4 1 0-16,2 2 1 16,2 0 0-16,10 0 0 15,5-2-2-15,8-1 1 16,0-2-1-16,-1-2 1 16,11 2-2-16,4-1 1 15,0 5 0-15,5-1 0 16,3-2 1-16,11 1 0 15,8 0 2-15,0 1 0 16,3 4 2-16,3 1 0 16,4 0-2-16,11-1 1 15,11-2-1-15,8 0 0 16,1 2-2-16,4-4 0 16,9-5-1-16,5 0 0 15,-5 2 0-15,5-2 0 16,6-1 0-16,6-1 0 0,4-7-1 15,2 4 0-15,2 2-1 16,6-2 1-16,-3-2-2 16,16-3 1-16,-2-4-1 15,8-2 0-15,-1-1-1 16,-3 0 1-16,-1 1-1 16,5 4 1-16,1 0-1 15,-2 7 1-15,4 0 0 16,3 2 1-16,2 1 0 15,-9 2 0-15,-1 4 1 16,-1 1 0-16,4 2 3 0,0 3 0 16,4 1 0-16,-8-2 1 15,-1-2 0-15,-6 0 0 16,6 1-1-16,-4 1 1 16,7 0-1-16,-3-1 1 15,3 1 1-15,-3-2 0 16,3 0 0-16,0 0 0 15,6 0-1-15,5 4 1 16,0-4-3-16,3 0 1 16,-1-9 1-16,-1-1 0 15,-5-2 0-15,3-1 0 16,0 6-1-16,5-1 1 16,-3-6-1-16,6 0 1 15,4-1-1-15,1-1 1 16,-5 2-1-16,3-1 1 15,-7-6-2-15,1 0 0 0,4 0-2 16,3 4 1-16,8 0 0 16,2-1 0-16,3 5 0 15,4-3 0-15,-1 2-2 16,-3 0 0-16,4-1-2 16,2 1 1-16,0 3-1 15,-7 5 0-15,-6 4-1 16,-3 2 1-16,-9 2-1 15,4 1 1-15,1 0-1 16,-1 1 1-16,0-1-1 0,3-1 0 16,2-5 0-16,-2-4 0 15,-5-4 0-15,-4-8 0 16,-7-8-1-16,-3-3 1 16,-4-1-1-16,-3-7 1 15,-4-7-1-15,-16-3 1 16,-10-8 0-16,-12-4 1 15,-6-8 1-15,-20-3 1 16,-10-3 1-16,-15-8 1 16,-13-9 3-16,-13-6 1 15,-10-7 3-15,-18 0 1 16,-19 2-1-16,-19-2 1 16,-20 2-2-16,-18 5 1 15,-20-2-4-15,-19 1 1 16,-15-4-1-16,-23 3 0 15,-20 7-2-15,-20 6 0 0,-21-2-2 16,-23-1 1-16,-28 5-4 16,-22 2 0-16,-12 6-2 15,-19 3 1-15,-18 6-1 16,-13 1 0-16,-18 0-1 16,-6 9 1-16,-19 7-2 15,-6 7 1-15,-16 3-2 16,-9 4 1-16,-4 6-1 15,-21 1 1-15,-5 1-1 16,-5 4 0-16,-4 10 0 0,-10-2 0 16,0-3 0-16,-8 0 1 15,-12 4 0-15,-1-1 0 16,-3 8-1-16,-3-1 0 16,-5-1 0-16,-2 3 1 15,0 7-1-15,-7 1 1 16,-7 3 0-16,-5-4 0 15,-7 2 0-15,-3 1 0 16,-4 6 0-16,-2 5 1 16,-7 5-1-16,-1 0 1 15,5-2 0-15,1-5 0 16,5-7 0-16,-3 2 0 16,7-2-1-16,3 2 1 15,4-7-1-15,9 0 1 16,-2-3-1-16,1 1 1 15,1 2-1-15,1-2 0 16,-8-1 0-16,2 1 0 16,2 6 0-16,3-3 0 0,-4-1 1 15,4-1 0-15,-2-3 0 16,5-5 0-16,8-3 0 16,2-7 1-16,-4-3-1 15,-2-4 1-15,-2-2-1 16,-9-3 1-16,-9 9-1 15,-5-3 0-15,-3-2 0 16,-11 4 0-16,0 2 0 16,-4 18 0-16,1 18-1 0,-4 30 1 15,0 30-2-15,1 32 0 16,-1 39-3-16,4 27 0 16,-657 258 6-16</inkml:trace>
  <inkml:trace contextRef="#ctx0" brushRef="#br0" timeOffset="4085.57">8260 2155 851 0,'-44'-7'0'15,"-70"-7"33"-15,-35-7 0 16,-8-3 40-16,-1-6 1 15,-10-9 1-15,-8-3 0 0,-6-3-23 16,-12-2 0-16,-7-10-7 16,-2 7 1-16,-2 10-7 15,-3 19 0-15,-9 13-6 16,0 16 0-16,2 17-14 16,-2 20 1-16,4 14-7 15,-4 22 1-15,0 23-5 16,2 24 1-16,1 21-6 15,22 15 0-15,24 14-2 16,24 11 0-16,26 1-2 0,40 4 1 16,43 0-2-16,44-12 0 15,42-13-5-15,51-4 0 16,51-13-7-16,50-15 0 16,51-18-5-16,41-20 0 15,29-25 1-15,36-19 1 16,39-13-3-16,30-14 1 15,8-16 0-15,9-16 0 16,-7-22 9-16,-19-13 1 16,-18-19 4-16,-22-6 0 15,-24-5 3-15,-26 3 0 16,-23 8 1-16,-32 0 0 16,-30 0 10-16,-33 2 0 15,-36 10 22-15,-26 4 1 16,-30 2 22-16,-37 14 0 0,-30 9 0 15,-21 1 1-15,-15 1-17 16,-12-3 1-16,-5-8-13 16,13-1 1-16,-13 27-1440 15</inkml:trace>
  <inkml:trace contextRef="#ctx0" brushRef="#br0" timeOffset="4934.89">13901 3769 1489 0,'0'0'0'0,"11"-21"36"0,-1 6 1 16,4 10 11-16,8 8 1 15,15 2-23-15,-2 2 0 16,-2-2-18-16,3-8 0 16,8-2 1-16,7-4 0 15,16-1-4-15,9 8 1 16,16-7-3-16,12 2 0 15,17-1 1-15,21-4 0 16,23-9 2-16,33-3 1 16,36-2 1-16,26-7 1 15,27-4 2-15,13-1 0 16,19 2 3-16,15 3 1 16,10 0 11-16,-9 0 1 15,-7-1 9-15,-19-3 0 16,-25-1 6-16,-18 2 1 15,-21-4 2-15,-30 2 1 16,-33-3 24-16,-25-1 0 0,-21 4 1 16,-25 10 1-16,-28 11-8 15,-21 1 1-15,-22 4-4 16,-13 4 0-16,-8-1-14 16,-7 6 1-16,1 3-20 15,-3 0 1-15,-3 0-14 16,-7 0 0-16,0 0-9 15,7 0 0-15,2 0-6 0,-2-6 0 16,-7 6-2160-16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3D3033-2DC4-4141-A3E3-C3C232E11838}" type="datetimeFigureOut">
              <a:rPr lang="en-US" smtClean="0"/>
              <a:t>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3B703-9AC5-4C9A-8ED4-386F166910CE}" type="slidenum">
              <a:rPr lang="en-US" smtClean="0"/>
              <a:t>‹#›</a:t>
            </a:fld>
            <a:endParaRPr lang="en-US"/>
          </a:p>
        </p:txBody>
      </p:sp>
    </p:spTree>
    <p:extLst>
      <p:ext uri="{BB962C8B-B14F-4D97-AF65-F5344CB8AC3E}">
        <p14:creationId xmlns:p14="http://schemas.microsoft.com/office/powerpoint/2010/main" val="3876445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03021-C3B3-4CC2-BE78-7274C876EF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483FC-3010-44AD-9E6B-5DF3375ED4E4}"/>
              </a:ext>
            </a:extLst>
          </p:cNvPr>
          <p:cNvSpPr>
            <a:spLocks noGrp="1"/>
          </p:cNvSpPr>
          <p:nvPr>
            <p:ph type="subTitle" idx="1"/>
          </p:nvPr>
        </p:nvSpPr>
        <p:spPr>
          <a:xfrm>
            <a:off x="1524000" y="3602038"/>
            <a:ext cx="9144000" cy="1655762"/>
          </a:xfrm>
        </p:spPr>
        <p:txBody>
          <a:bodyPr>
            <a:normAutofit/>
          </a:bodyPr>
          <a:lstStyle>
            <a:lvl1pPr marL="0" indent="0" algn="ctr">
              <a:buNone/>
              <a:defRPr sz="4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EB49247-060C-47B0-920C-2F474688F5EB}"/>
              </a:ext>
            </a:extLst>
          </p:cNvPr>
          <p:cNvSpPr>
            <a:spLocks noGrp="1"/>
          </p:cNvSpPr>
          <p:nvPr>
            <p:ph type="dt" sz="half" idx="10"/>
          </p:nvPr>
        </p:nvSpPr>
        <p:spPr/>
        <p:txBody>
          <a:bodyPr/>
          <a:lstStyle/>
          <a:p>
            <a:fld id="{55F75FFF-DE8B-4825-BAB6-442D8663E22E}" type="datetime1">
              <a:rPr lang="en-US" smtClean="0"/>
              <a:t>2/9/2023</a:t>
            </a:fld>
            <a:endParaRPr lang="en-US"/>
          </a:p>
        </p:txBody>
      </p:sp>
      <p:sp>
        <p:nvSpPr>
          <p:cNvPr id="5" name="Footer Placeholder 4">
            <a:extLst>
              <a:ext uri="{FF2B5EF4-FFF2-40B4-BE49-F238E27FC236}">
                <a16:creationId xmlns:a16="http://schemas.microsoft.com/office/drawing/2014/main" id="{12321499-B517-43AF-9615-4D68AD76B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247753-D1EE-4873-A93E-5AA805B2DC83}"/>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139130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FBABD-4A6C-4EBA-AA25-37F50E83AE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370736-EC2E-416E-9F63-3F22E1A454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7D7FD-07A2-4836-8F47-C8FA47B67315}"/>
              </a:ext>
            </a:extLst>
          </p:cNvPr>
          <p:cNvSpPr>
            <a:spLocks noGrp="1"/>
          </p:cNvSpPr>
          <p:nvPr>
            <p:ph type="dt" sz="half" idx="10"/>
          </p:nvPr>
        </p:nvSpPr>
        <p:spPr/>
        <p:txBody>
          <a:bodyPr/>
          <a:lstStyle/>
          <a:p>
            <a:fld id="{8354BAE2-9E43-4682-9A86-CF72461FF75C}" type="datetime1">
              <a:rPr lang="en-US" smtClean="0"/>
              <a:t>2/9/2023</a:t>
            </a:fld>
            <a:endParaRPr lang="en-US"/>
          </a:p>
        </p:txBody>
      </p:sp>
      <p:sp>
        <p:nvSpPr>
          <p:cNvPr id="5" name="Footer Placeholder 4">
            <a:extLst>
              <a:ext uri="{FF2B5EF4-FFF2-40B4-BE49-F238E27FC236}">
                <a16:creationId xmlns:a16="http://schemas.microsoft.com/office/drawing/2014/main" id="{181304E2-01C8-46BE-A535-F39E3D761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255468-ED75-44FF-8E64-F1B904001FD4}"/>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974699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D48A2C-7F22-426F-A62B-20379A0EC3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EF1D15-5F5E-4B4C-8268-85C0E2DC2B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EC6E82-D433-4BA3-9487-92F2B5232788}"/>
              </a:ext>
            </a:extLst>
          </p:cNvPr>
          <p:cNvSpPr>
            <a:spLocks noGrp="1"/>
          </p:cNvSpPr>
          <p:nvPr>
            <p:ph type="dt" sz="half" idx="10"/>
          </p:nvPr>
        </p:nvSpPr>
        <p:spPr/>
        <p:txBody>
          <a:bodyPr/>
          <a:lstStyle/>
          <a:p>
            <a:fld id="{8954C250-4A67-43B4-AE50-A3D1061FEFB9}" type="datetime1">
              <a:rPr lang="en-US" smtClean="0"/>
              <a:t>2/9/2023</a:t>
            </a:fld>
            <a:endParaRPr lang="en-US"/>
          </a:p>
        </p:txBody>
      </p:sp>
      <p:sp>
        <p:nvSpPr>
          <p:cNvPr id="5" name="Footer Placeholder 4">
            <a:extLst>
              <a:ext uri="{FF2B5EF4-FFF2-40B4-BE49-F238E27FC236}">
                <a16:creationId xmlns:a16="http://schemas.microsoft.com/office/drawing/2014/main" id="{627AC5BA-D4F5-4034-9735-3A02F3DAD8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64725-05FD-4BC6-95FF-EA998779B866}"/>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3980008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DF2CC-9260-42A5-8C04-D45CF30CF60B}"/>
              </a:ext>
            </a:extLst>
          </p:cNvPr>
          <p:cNvSpPr>
            <a:spLocks noGrp="1"/>
          </p:cNvSpPr>
          <p:nvPr>
            <p:ph type="title"/>
          </p:nvPr>
        </p:nvSpPr>
        <p:spPr>
          <a:xfrm>
            <a:off x="478972" y="242661"/>
            <a:ext cx="9261021" cy="1325563"/>
          </a:xfrm>
        </p:spPr>
        <p:txBody>
          <a:bodyPr/>
          <a:lstStyle>
            <a:lvl1pPr>
              <a:defRPr>
                <a:latin typeface="Atkinson Hyperlegible" pitchFamily="50"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9C9BC8C-BD69-40C2-AB6E-11C6714319BD}"/>
              </a:ext>
            </a:extLst>
          </p:cNvPr>
          <p:cNvSpPr>
            <a:spLocks noGrp="1"/>
          </p:cNvSpPr>
          <p:nvPr>
            <p:ph idx="1"/>
          </p:nvPr>
        </p:nvSpPr>
        <p:spPr>
          <a:xfrm>
            <a:off x="838200" y="1825625"/>
            <a:ext cx="8171089" cy="4351338"/>
          </a:xfrm>
        </p:spPr>
        <p:txBody>
          <a:bodyPr>
            <a:normAutofit/>
          </a:bodyPr>
          <a:lstStyle>
            <a:lvl1pPr>
              <a:defRPr sz="2800">
                <a:latin typeface="Atkinson Hyperlegible" pitchFamily="50" charset="0"/>
              </a:defRPr>
            </a:lvl1pPr>
            <a:lvl2pPr>
              <a:defRPr sz="2800">
                <a:latin typeface="Atkinson Hyperlegible" pitchFamily="50" charset="0"/>
              </a:defRPr>
            </a:lvl2pPr>
            <a:lvl3pPr>
              <a:defRPr sz="2800">
                <a:latin typeface="Atkinson Hyperlegible" pitchFamily="50" charset="0"/>
              </a:defRPr>
            </a:lvl3pPr>
            <a:lvl4pPr>
              <a:defRPr sz="2800">
                <a:latin typeface="Atkinson Hyperlegible" pitchFamily="50" charset="0"/>
              </a:defRPr>
            </a:lvl4pPr>
            <a:lvl5pPr>
              <a:defRPr sz="2800">
                <a:latin typeface="Atkinson Hyperlegible"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941BD90-E74D-45A5-A3EA-CF835382D06E}"/>
              </a:ext>
            </a:extLst>
          </p:cNvPr>
          <p:cNvSpPr>
            <a:spLocks noGrp="1"/>
          </p:cNvSpPr>
          <p:nvPr>
            <p:ph type="dt" sz="half" idx="10"/>
          </p:nvPr>
        </p:nvSpPr>
        <p:spPr/>
        <p:txBody>
          <a:bodyPr/>
          <a:lstStyle/>
          <a:p>
            <a:fld id="{E0FFA465-AB0A-4F21-A334-1E1CD7F21141}" type="datetime1">
              <a:rPr lang="en-US" smtClean="0"/>
              <a:t>2/9/2023</a:t>
            </a:fld>
            <a:endParaRPr lang="en-US"/>
          </a:p>
        </p:txBody>
      </p:sp>
      <p:sp>
        <p:nvSpPr>
          <p:cNvPr id="5" name="Footer Placeholder 4">
            <a:extLst>
              <a:ext uri="{FF2B5EF4-FFF2-40B4-BE49-F238E27FC236}">
                <a16:creationId xmlns:a16="http://schemas.microsoft.com/office/drawing/2014/main" id="{EDDD36AB-FC44-48B3-8488-8EFF49AACC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0F97AB-1FD4-4722-8E32-548AE7592EE7}"/>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4046587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51E3E-6028-45E7-97C3-489D7F697354}"/>
              </a:ext>
            </a:extLst>
          </p:cNvPr>
          <p:cNvSpPr>
            <a:spLocks noGrp="1"/>
          </p:cNvSpPr>
          <p:nvPr>
            <p:ph type="title"/>
          </p:nvPr>
        </p:nvSpPr>
        <p:spPr>
          <a:xfrm>
            <a:off x="831850" y="1709738"/>
            <a:ext cx="10515600" cy="2852737"/>
          </a:xfrm>
        </p:spPr>
        <p:txBody>
          <a:bodyPr anchor="b"/>
          <a:lstStyle>
            <a:lvl1pPr>
              <a:defRPr sz="6000">
                <a:latin typeface="Atkinson Hyperlegible" pitchFamily="50"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B603D0-8E53-4E90-AEE6-636200E117C7}"/>
              </a:ext>
            </a:extLst>
          </p:cNvPr>
          <p:cNvSpPr>
            <a:spLocks noGrp="1"/>
          </p:cNvSpPr>
          <p:nvPr>
            <p:ph type="body" idx="1"/>
          </p:nvPr>
        </p:nvSpPr>
        <p:spPr>
          <a:xfrm>
            <a:off x="831850" y="4589463"/>
            <a:ext cx="10515600" cy="1500187"/>
          </a:xfrm>
        </p:spPr>
        <p:txBody>
          <a:bodyPr>
            <a:normAutofit/>
          </a:bodyPr>
          <a:lstStyle>
            <a:lvl1pPr marL="0" indent="0">
              <a:buNone/>
              <a:defRPr sz="4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1A300F-A8E9-4F19-9E5B-5C2D2614BE33}"/>
              </a:ext>
            </a:extLst>
          </p:cNvPr>
          <p:cNvSpPr>
            <a:spLocks noGrp="1"/>
          </p:cNvSpPr>
          <p:nvPr>
            <p:ph type="dt" sz="half" idx="10"/>
          </p:nvPr>
        </p:nvSpPr>
        <p:spPr/>
        <p:txBody>
          <a:bodyPr/>
          <a:lstStyle/>
          <a:p>
            <a:fld id="{E1781690-8C45-435F-9EC6-47CCEF74BE63}" type="datetime1">
              <a:rPr lang="en-US" smtClean="0"/>
              <a:t>2/9/2023</a:t>
            </a:fld>
            <a:endParaRPr lang="en-US"/>
          </a:p>
        </p:txBody>
      </p:sp>
      <p:sp>
        <p:nvSpPr>
          <p:cNvPr id="5" name="Footer Placeholder 4">
            <a:extLst>
              <a:ext uri="{FF2B5EF4-FFF2-40B4-BE49-F238E27FC236}">
                <a16:creationId xmlns:a16="http://schemas.microsoft.com/office/drawing/2014/main" id="{5911726A-343E-4072-B96A-99EB3D9CC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AE20DB-6EAA-4119-AD1C-B6EF02EEBE5E}"/>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395751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2B06-6A7C-4FB9-AE96-2B94C1DC6C4F}"/>
              </a:ext>
            </a:extLst>
          </p:cNvPr>
          <p:cNvSpPr>
            <a:spLocks noGrp="1"/>
          </p:cNvSpPr>
          <p:nvPr>
            <p:ph type="title"/>
          </p:nvPr>
        </p:nvSpPr>
        <p:spPr>
          <a:xfrm>
            <a:off x="487136" y="369207"/>
            <a:ext cx="9677400" cy="1325563"/>
          </a:xfrm>
        </p:spPr>
        <p:txBody>
          <a:bodyPr/>
          <a:lstStyle>
            <a:lvl1pPr>
              <a:defRPr>
                <a:latin typeface="Atkinson Hyperlegible" pitchFamily="50"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11BC38C-9F53-4768-9EE9-D24613804C83}"/>
              </a:ext>
            </a:extLst>
          </p:cNvPr>
          <p:cNvSpPr>
            <a:spLocks noGrp="1"/>
          </p:cNvSpPr>
          <p:nvPr>
            <p:ph sz="half" idx="1"/>
          </p:nvPr>
        </p:nvSpPr>
        <p:spPr>
          <a:xfrm>
            <a:off x="838200" y="1825625"/>
            <a:ext cx="5181600" cy="4351338"/>
          </a:xfrm>
        </p:spPr>
        <p:txBody>
          <a:bodyPr/>
          <a:lstStyle>
            <a:lvl1pPr>
              <a:defRPr>
                <a:latin typeface="Atkinson Hyperlegible" pitchFamily="50" charset="0"/>
              </a:defRPr>
            </a:lvl1pPr>
            <a:lvl2pPr>
              <a:defRPr sz="2800">
                <a:latin typeface="Atkinson Hyperlegible" pitchFamily="50" charset="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8CE2ACB-41D3-4D45-9D19-4C2E4B875BBB}"/>
              </a:ext>
            </a:extLst>
          </p:cNvPr>
          <p:cNvSpPr>
            <a:spLocks noGrp="1"/>
          </p:cNvSpPr>
          <p:nvPr>
            <p:ph sz="half" idx="2"/>
          </p:nvPr>
        </p:nvSpPr>
        <p:spPr>
          <a:xfrm>
            <a:off x="6172200" y="1825625"/>
            <a:ext cx="5181600" cy="4351338"/>
          </a:xfrm>
        </p:spPr>
        <p:txBody>
          <a:bodyPr/>
          <a:lstStyle>
            <a:lvl1pPr>
              <a:defRPr>
                <a:latin typeface="Atkinson Hyperlegible" pitchFamily="50" charset="0"/>
              </a:defRPr>
            </a:lvl1pPr>
            <a:lvl2pPr>
              <a:defRPr sz="2800">
                <a:latin typeface="Atkinson Hyperlegible" pitchFamily="50" charset="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EE89DC9-646D-4AB8-A1DA-63C92288275B}"/>
              </a:ext>
            </a:extLst>
          </p:cNvPr>
          <p:cNvSpPr>
            <a:spLocks noGrp="1"/>
          </p:cNvSpPr>
          <p:nvPr>
            <p:ph type="dt" sz="half" idx="10"/>
          </p:nvPr>
        </p:nvSpPr>
        <p:spPr/>
        <p:txBody>
          <a:bodyPr/>
          <a:lstStyle/>
          <a:p>
            <a:fld id="{D6379F00-E487-435A-8899-48F452D58988}" type="datetime1">
              <a:rPr lang="en-US" smtClean="0"/>
              <a:t>2/9/2023</a:t>
            </a:fld>
            <a:endParaRPr lang="en-US"/>
          </a:p>
        </p:txBody>
      </p:sp>
      <p:sp>
        <p:nvSpPr>
          <p:cNvPr id="6" name="Footer Placeholder 5">
            <a:extLst>
              <a:ext uri="{FF2B5EF4-FFF2-40B4-BE49-F238E27FC236}">
                <a16:creationId xmlns:a16="http://schemas.microsoft.com/office/drawing/2014/main" id="{58F839C6-C193-4E81-B2FF-B771F1605B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C0F4C-45E8-4BBE-AEBE-570F4409F10E}"/>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421555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21B55-A1A9-44DC-9D31-826C2F131602}"/>
              </a:ext>
            </a:extLst>
          </p:cNvPr>
          <p:cNvSpPr>
            <a:spLocks noGrp="1"/>
          </p:cNvSpPr>
          <p:nvPr>
            <p:ph type="title"/>
          </p:nvPr>
        </p:nvSpPr>
        <p:spPr>
          <a:xfrm>
            <a:off x="444954" y="365125"/>
            <a:ext cx="9964510" cy="1325563"/>
          </a:xfrm>
        </p:spPr>
        <p:txBody>
          <a:bodyPr/>
          <a:lstStyle>
            <a:lvl1pPr>
              <a:defRPr>
                <a:latin typeface="Atkinson Hyperlegible" pitchFamily="50"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F1514FF-F85A-4DD8-ADE6-922E65B6E9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4D2DBC-F26A-40A8-A6F6-D58010174514}"/>
              </a:ext>
            </a:extLst>
          </p:cNvPr>
          <p:cNvSpPr>
            <a:spLocks noGrp="1"/>
          </p:cNvSpPr>
          <p:nvPr>
            <p:ph sz="half" idx="2"/>
          </p:nvPr>
        </p:nvSpPr>
        <p:spPr>
          <a:xfrm>
            <a:off x="839788" y="2505075"/>
            <a:ext cx="5157787" cy="3684588"/>
          </a:xfrm>
        </p:spPr>
        <p:txBody>
          <a:bodyPr/>
          <a:lstStyle>
            <a:lvl1pPr>
              <a:defRPr>
                <a:latin typeface="Atkinson Hyperlegible" pitchFamily="50" charset="0"/>
              </a:defRPr>
            </a:lvl1pPr>
            <a:lvl2pPr>
              <a:defRPr sz="2800">
                <a:latin typeface="Atkinson Hyperlegible" pitchFamily="50" charset="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43EF9E7-DDAA-43D7-8B01-2BD9F3047A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06D5C9-279C-4441-A4F5-EE2C3A37A398}"/>
              </a:ext>
            </a:extLst>
          </p:cNvPr>
          <p:cNvSpPr>
            <a:spLocks noGrp="1"/>
          </p:cNvSpPr>
          <p:nvPr>
            <p:ph sz="quarter" idx="4"/>
          </p:nvPr>
        </p:nvSpPr>
        <p:spPr>
          <a:xfrm>
            <a:off x="6172200" y="2505075"/>
            <a:ext cx="5183188" cy="3684588"/>
          </a:xfrm>
        </p:spPr>
        <p:txBody>
          <a:bodyPr/>
          <a:lstStyle>
            <a:lvl1pPr>
              <a:defRPr>
                <a:latin typeface="Atkinson Hyperlegible" pitchFamily="50" charset="0"/>
              </a:defRPr>
            </a:lvl1pPr>
            <a:lvl2pPr>
              <a:defRPr sz="2800">
                <a:latin typeface="Atkinson Hyperlegible" pitchFamily="50" charset="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EEAFCE15-CF6D-4E1F-8AE3-5F9D58C55FBB}"/>
              </a:ext>
            </a:extLst>
          </p:cNvPr>
          <p:cNvSpPr>
            <a:spLocks noGrp="1"/>
          </p:cNvSpPr>
          <p:nvPr>
            <p:ph type="dt" sz="half" idx="10"/>
          </p:nvPr>
        </p:nvSpPr>
        <p:spPr/>
        <p:txBody>
          <a:bodyPr/>
          <a:lstStyle/>
          <a:p>
            <a:fld id="{755F6596-5684-4F2E-A92D-C0968D988095}" type="datetime1">
              <a:rPr lang="en-US" smtClean="0"/>
              <a:t>2/9/2023</a:t>
            </a:fld>
            <a:endParaRPr lang="en-US"/>
          </a:p>
        </p:txBody>
      </p:sp>
      <p:sp>
        <p:nvSpPr>
          <p:cNvPr id="8" name="Footer Placeholder 7">
            <a:extLst>
              <a:ext uri="{FF2B5EF4-FFF2-40B4-BE49-F238E27FC236}">
                <a16:creationId xmlns:a16="http://schemas.microsoft.com/office/drawing/2014/main" id="{5D06A5D4-3452-47B4-BE7C-2F8E3A9BF4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C8B4BF-BDFC-493D-80DA-E83F2FC0405D}"/>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120470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0391F-37C5-432E-8E1C-770E0527BB9D}"/>
              </a:ext>
            </a:extLst>
          </p:cNvPr>
          <p:cNvSpPr>
            <a:spLocks noGrp="1"/>
          </p:cNvSpPr>
          <p:nvPr>
            <p:ph type="title"/>
          </p:nvPr>
        </p:nvSpPr>
        <p:spPr>
          <a:xfrm>
            <a:off x="808264" y="365125"/>
            <a:ext cx="9544050" cy="1325563"/>
          </a:xfrm>
        </p:spPr>
        <p:txBody>
          <a:bodyPr/>
          <a:lstStyle>
            <a:lvl1pPr>
              <a:defRPr>
                <a:latin typeface="Atkinson Hyperlegible" pitchFamily="50"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7C27445-1815-4F74-8FA2-59957163AF85}"/>
              </a:ext>
            </a:extLst>
          </p:cNvPr>
          <p:cNvSpPr>
            <a:spLocks noGrp="1"/>
          </p:cNvSpPr>
          <p:nvPr>
            <p:ph type="dt" sz="half" idx="10"/>
          </p:nvPr>
        </p:nvSpPr>
        <p:spPr/>
        <p:txBody>
          <a:bodyPr/>
          <a:lstStyle/>
          <a:p>
            <a:fld id="{BF98A567-02EC-4707-BC45-D558BF5EA22C}" type="datetime1">
              <a:rPr lang="en-US" smtClean="0"/>
              <a:t>2/9/2023</a:t>
            </a:fld>
            <a:endParaRPr lang="en-US"/>
          </a:p>
        </p:txBody>
      </p:sp>
      <p:sp>
        <p:nvSpPr>
          <p:cNvPr id="4" name="Footer Placeholder 3">
            <a:extLst>
              <a:ext uri="{FF2B5EF4-FFF2-40B4-BE49-F238E27FC236}">
                <a16:creationId xmlns:a16="http://schemas.microsoft.com/office/drawing/2014/main" id="{F5138088-54BE-4CB7-9FA1-012869CC66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2BB5BB-2E3C-42B4-93AC-2C10D0FCF4AA}"/>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3414937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31BC7-637B-442F-824A-210DA8C20843}"/>
              </a:ext>
            </a:extLst>
          </p:cNvPr>
          <p:cNvSpPr>
            <a:spLocks noGrp="1"/>
          </p:cNvSpPr>
          <p:nvPr>
            <p:ph type="dt" sz="half" idx="10"/>
          </p:nvPr>
        </p:nvSpPr>
        <p:spPr/>
        <p:txBody>
          <a:bodyPr/>
          <a:lstStyle/>
          <a:p>
            <a:fld id="{DD6AB62E-76AC-46E5-85E4-5B15AEB27524}" type="datetime1">
              <a:rPr lang="en-US" smtClean="0"/>
              <a:t>2/9/2023</a:t>
            </a:fld>
            <a:endParaRPr lang="en-US"/>
          </a:p>
        </p:txBody>
      </p:sp>
      <p:sp>
        <p:nvSpPr>
          <p:cNvPr id="3" name="Footer Placeholder 2">
            <a:extLst>
              <a:ext uri="{FF2B5EF4-FFF2-40B4-BE49-F238E27FC236}">
                <a16:creationId xmlns:a16="http://schemas.microsoft.com/office/drawing/2014/main" id="{71755274-52E7-474F-BA7B-ACD5E9C737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BC2351-8CC8-4A30-980B-A2D349886D79}"/>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257531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FA174-79D5-4DC6-8531-180E5A697E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00A7D0-FA5C-4986-B68B-F8DCF362C8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C8D403-827D-436C-B110-D36F4F86F9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E29720-F7B7-46AE-8741-03FFEC4792BF}"/>
              </a:ext>
            </a:extLst>
          </p:cNvPr>
          <p:cNvSpPr>
            <a:spLocks noGrp="1"/>
          </p:cNvSpPr>
          <p:nvPr>
            <p:ph type="dt" sz="half" idx="10"/>
          </p:nvPr>
        </p:nvSpPr>
        <p:spPr/>
        <p:txBody>
          <a:bodyPr/>
          <a:lstStyle/>
          <a:p>
            <a:fld id="{B5456FBD-9DF4-47D5-A725-15644A2FF1AC}" type="datetime1">
              <a:rPr lang="en-US" smtClean="0"/>
              <a:t>2/9/2023</a:t>
            </a:fld>
            <a:endParaRPr lang="en-US"/>
          </a:p>
        </p:txBody>
      </p:sp>
      <p:sp>
        <p:nvSpPr>
          <p:cNvPr id="6" name="Footer Placeholder 5">
            <a:extLst>
              <a:ext uri="{FF2B5EF4-FFF2-40B4-BE49-F238E27FC236}">
                <a16:creationId xmlns:a16="http://schemas.microsoft.com/office/drawing/2014/main" id="{D2B41D49-2DF8-41A3-B966-237FD4CF14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8EC6F5-3D39-44B1-8C51-E90A83D48ABB}"/>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1145611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2C610-2F05-466A-B268-24C7D9A5A4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1489F0-8219-4971-BCF0-2327C3646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DE50B22-232C-464D-B561-12C81578A0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BA121B-8CDC-4A44-9F1F-7FD70CF1C9D1}"/>
              </a:ext>
            </a:extLst>
          </p:cNvPr>
          <p:cNvSpPr>
            <a:spLocks noGrp="1"/>
          </p:cNvSpPr>
          <p:nvPr>
            <p:ph type="dt" sz="half" idx="10"/>
          </p:nvPr>
        </p:nvSpPr>
        <p:spPr/>
        <p:txBody>
          <a:bodyPr/>
          <a:lstStyle/>
          <a:p>
            <a:fld id="{CC75BBB9-7067-4510-B18D-50FA53E562D8}" type="datetime1">
              <a:rPr lang="en-US" smtClean="0"/>
              <a:t>2/9/2023</a:t>
            </a:fld>
            <a:endParaRPr lang="en-US"/>
          </a:p>
        </p:txBody>
      </p:sp>
      <p:sp>
        <p:nvSpPr>
          <p:cNvPr id="6" name="Footer Placeholder 5">
            <a:extLst>
              <a:ext uri="{FF2B5EF4-FFF2-40B4-BE49-F238E27FC236}">
                <a16:creationId xmlns:a16="http://schemas.microsoft.com/office/drawing/2014/main" id="{0FDAB18E-1F34-4074-9BC6-274F283FB5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51570-D877-4AF1-972A-AF774112F8C0}"/>
              </a:ext>
            </a:extLst>
          </p:cNvPr>
          <p:cNvSpPr>
            <a:spLocks noGrp="1"/>
          </p:cNvSpPr>
          <p:nvPr>
            <p:ph type="sldNum" sz="quarter" idx="12"/>
          </p:nvPr>
        </p:nvSpPr>
        <p:spPr/>
        <p:txBody>
          <a:bodyPr/>
          <a:lstStyle/>
          <a:p>
            <a:fld id="{8CDD72CE-15D5-43BE-841F-78925906E125}" type="slidenum">
              <a:rPr lang="en-US" smtClean="0"/>
              <a:t>‹#›</a:t>
            </a:fld>
            <a:endParaRPr lang="en-US"/>
          </a:p>
        </p:txBody>
      </p:sp>
    </p:spTree>
    <p:extLst>
      <p:ext uri="{BB962C8B-B14F-4D97-AF65-F5344CB8AC3E}">
        <p14:creationId xmlns:p14="http://schemas.microsoft.com/office/powerpoint/2010/main" val="909823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B82377-34CE-4831-BE2E-499F86D13F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140342F-ACF4-45B2-B77F-774AD3C80C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0AFD648-4635-4794-9918-1FE25D6F1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F2E7F-731A-40B4-8BF4-A3584E66B627}" type="datetime1">
              <a:rPr lang="en-US" smtClean="0"/>
              <a:t>2/9/2023</a:t>
            </a:fld>
            <a:endParaRPr lang="en-US"/>
          </a:p>
        </p:txBody>
      </p:sp>
      <p:sp>
        <p:nvSpPr>
          <p:cNvPr id="5" name="Footer Placeholder 4">
            <a:extLst>
              <a:ext uri="{FF2B5EF4-FFF2-40B4-BE49-F238E27FC236}">
                <a16:creationId xmlns:a16="http://schemas.microsoft.com/office/drawing/2014/main" id="{5E4D657F-E72E-4EBF-AB33-19AD5AB593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34168F5-E3DB-4336-9ECF-3A6E97134D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D72CE-15D5-43BE-841F-78925906E125}" type="slidenum">
              <a:rPr lang="en-US" smtClean="0"/>
              <a:t>‹#›</a:t>
            </a:fld>
            <a:endParaRPr lang="en-US" dirty="0"/>
          </a:p>
        </p:txBody>
      </p:sp>
    </p:spTree>
    <p:extLst>
      <p:ext uri="{BB962C8B-B14F-4D97-AF65-F5344CB8AC3E}">
        <p14:creationId xmlns:p14="http://schemas.microsoft.com/office/powerpoint/2010/main" val="742924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Atkinson Hyperlegible"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tkinson Hyperlegible"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tkinson Hyperlegible"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tkinson Hyperlegible"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tkinson Hyperlegible"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tkinson Hyperlegible"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customXml" Target="../ink/ink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ustomXml" Target="../ink/ink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ustomXml" Target="../ink/ink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ustomXml" Target="../ink/ink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DB848-3423-4B63-B9BD-0B2DE7B262DC}"/>
              </a:ext>
            </a:extLst>
          </p:cNvPr>
          <p:cNvSpPr>
            <a:spLocks noGrp="1"/>
          </p:cNvSpPr>
          <p:nvPr>
            <p:ph type="ctrTitle"/>
          </p:nvPr>
        </p:nvSpPr>
        <p:spPr/>
        <p:txBody>
          <a:bodyPr>
            <a:normAutofit/>
          </a:bodyPr>
          <a:lstStyle/>
          <a:p>
            <a:pPr rtl="0"/>
            <a:r>
              <a:rPr lang="en-US" sz="6000" b="1" i="0" u="none" strike="noStrike" kern="1200" baseline="0" dirty="0">
                <a:solidFill>
                  <a:schemeClr val="tx1"/>
                </a:solidFill>
                <a:latin typeface="+mj-lt"/>
                <a:ea typeface="+mj-ea"/>
                <a:cs typeface="+mj-cs"/>
              </a:rPr>
              <a:t>Chapter 7</a:t>
            </a:r>
            <a:endParaRPr lang="en-US" sz="1800" b="0" i="0" u="none" strike="noStrike" baseline="0" dirty="0"/>
          </a:p>
        </p:txBody>
      </p:sp>
      <p:sp>
        <p:nvSpPr>
          <p:cNvPr id="3" name="Subtitle 2">
            <a:extLst>
              <a:ext uri="{FF2B5EF4-FFF2-40B4-BE49-F238E27FC236}">
                <a16:creationId xmlns:a16="http://schemas.microsoft.com/office/drawing/2014/main" id="{78578DC6-C4AA-498A-9CF1-A5DC190EC91F}"/>
              </a:ext>
            </a:extLst>
          </p:cNvPr>
          <p:cNvSpPr>
            <a:spLocks noGrp="1"/>
          </p:cNvSpPr>
          <p:nvPr>
            <p:ph type="subTitle" idx="1"/>
          </p:nvPr>
        </p:nvSpPr>
        <p:spPr/>
        <p:txBody>
          <a:bodyPr/>
          <a:lstStyle/>
          <a:p>
            <a:r>
              <a:rPr lang="en-US" sz="4800" b="1" i="0" u="none" strike="noStrike" kern="1200" baseline="0" dirty="0">
                <a:solidFill>
                  <a:schemeClr val="tx1"/>
                </a:solidFill>
                <a:latin typeface="+mj-lt"/>
                <a:ea typeface="+mj-ea"/>
                <a:cs typeface="+mj-cs"/>
              </a:rPr>
              <a:t>THE EXTRATERRITORIAL REACH OF U.S. LAW</a:t>
            </a:r>
            <a:endParaRPr lang="en-US" dirty="0"/>
          </a:p>
        </p:txBody>
      </p:sp>
      <p:sp>
        <p:nvSpPr>
          <p:cNvPr id="4" name="Slide Number Placeholder 3">
            <a:extLst>
              <a:ext uri="{FF2B5EF4-FFF2-40B4-BE49-F238E27FC236}">
                <a16:creationId xmlns:a16="http://schemas.microsoft.com/office/drawing/2014/main" id="{7D9594BB-B5C3-CB3D-6A5C-CC60067ADAB7}"/>
              </a:ext>
            </a:extLst>
          </p:cNvPr>
          <p:cNvSpPr>
            <a:spLocks noGrp="1"/>
          </p:cNvSpPr>
          <p:nvPr>
            <p:ph type="sldNum" sz="quarter" idx="12"/>
          </p:nvPr>
        </p:nvSpPr>
        <p:spPr/>
        <p:txBody>
          <a:bodyPr/>
          <a:lstStyle/>
          <a:p>
            <a:fld id="{8CDD72CE-15D5-43BE-841F-78925906E125}" type="slidenum">
              <a:rPr lang="en-US" smtClean="0"/>
              <a:t>1</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93826E9D-5FD2-C3F4-638C-93FF87499CED}"/>
                  </a:ext>
                </a:extLst>
              </p14:cNvPr>
              <p14:cNvContentPartPr/>
              <p14:nvPr/>
            </p14:nvContentPartPr>
            <p14:xfrm>
              <a:off x="10261080" y="1148760"/>
              <a:ext cx="624960" cy="249120"/>
            </p14:xfrm>
          </p:contentPart>
        </mc:Choice>
        <mc:Fallback>
          <p:pic>
            <p:nvPicPr>
              <p:cNvPr id="5" name="Ink 4">
                <a:extLst>
                  <a:ext uri="{FF2B5EF4-FFF2-40B4-BE49-F238E27FC236}">
                    <a16:creationId xmlns:a16="http://schemas.microsoft.com/office/drawing/2014/main" id="{93826E9D-5FD2-C3F4-638C-93FF87499CED}"/>
                  </a:ext>
                </a:extLst>
              </p:cNvPr>
              <p:cNvPicPr/>
              <p:nvPr/>
            </p:nvPicPr>
            <p:blipFill>
              <a:blip r:embed="rId3"/>
              <a:stretch>
                <a:fillRect/>
              </a:stretch>
            </p:blipFill>
            <p:spPr>
              <a:xfrm>
                <a:off x="10251720" y="1139400"/>
                <a:ext cx="643680" cy="267840"/>
              </a:xfrm>
              <a:prstGeom prst="rect">
                <a:avLst/>
              </a:prstGeom>
            </p:spPr>
          </p:pic>
        </mc:Fallback>
      </mc:AlternateContent>
    </p:spTree>
    <p:extLst>
      <p:ext uri="{BB962C8B-B14F-4D97-AF65-F5344CB8AC3E}">
        <p14:creationId xmlns:p14="http://schemas.microsoft.com/office/powerpoint/2010/main" val="3583691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AEFE1-3298-431B-91DC-11A772BB8A6C}"/>
              </a:ext>
            </a:extLst>
          </p:cNvPr>
          <p:cNvSpPr>
            <a:spLocks noGrp="1"/>
          </p:cNvSpPr>
          <p:nvPr>
            <p:ph type="title"/>
          </p:nvPr>
        </p:nvSpPr>
        <p:spPr>
          <a:xfrm>
            <a:off x="478972" y="242661"/>
            <a:ext cx="11152196" cy="1325563"/>
          </a:xfrm>
        </p:spPr>
        <p:txBody>
          <a:bodyPr>
            <a:normAutofit fontScale="90000"/>
          </a:bodyPr>
          <a:lstStyle/>
          <a:p>
            <a:r>
              <a:rPr lang="en-US" i="1" dirty="0"/>
              <a:t>Agency for International Development v. Alliance for Open Society International, Inc.</a:t>
            </a:r>
            <a:r>
              <a:rPr lang="en-US" dirty="0"/>
              <a:t>, 140 S. Ct. 2082 (2020)</a:t>
            </a:r>
          </a:p>
        </p:txBody>
      </p:sp>
      <p:sp>
        <p:nvSpPr>
          <p:cNvPr id="3" name="Content Placeholder 2">
            <a:extLst>
              <a:ext uri="{FF2B5EF4-FFF2-40B4-BE49-F238E27FC236}">
                <a16:creationId xmlns:a16="http://schemas.microsoft.com/office/drawing/2014/main" id="{21DC1D6F-13D8-4B8B-914C-E93816E6029A}"/>
              </a:ext>
            </a:extLst>
          </p:cNvPr>
          <p:cNvSpPr>
            <a:spLocks noGrp="1"/>
          </p:cNvSpPr>
          <p:nvPr>
            <p:ph idx="1"/>
          </p:nvPr>
        </p:nvSpPr>
        <p:spPr>
          <a:xfrm>
            <a:off x="478972" y="2012438"/>
            <a:ext cx="10862636" cy="4351338"/>
          </a:xfrm>
        </p:spPr>
        <p:txBody>
          <a:bodyPr>
            <a:normAutofit lnSpcReduction="10000"/>
          </a:bodyPr>
          <a:lstStyle/>
          <a:p>
            <a:r>
              <a:rPr lang="en-US" dirty="0"/>
              <a:t>…plaintiffs asserted that their </a:t>
            </a:r>
            <a:r>
              <a:rPr lang="en-US" dirty="0">
                <a:highlight>
                  <a:srgbClr val="FFFF00"/>
                </a:highlight>
              </a:rPr>
              <a:t>foreign affiliates located abroad </a:t>
            </a:r>
            <a:r>
              <a:rPr lang="en-US" dirty="0"/>
              <a:t>had a constitutional right under the First Amendment to challenge a U.S. policy.</a:t>
            </a:r>
          </a:p>
          <a:p>
            <a:r>
              <a:rPr lang="en-US" dirty="0"/>
              <a:t>The Court, in an opinion by Justice Kavanaugh, rejected their claim: </a:t>
            </a:r>
          </a:p>
          <a:p>
            <a:pPr lvl="1"/>
            <a:r>
              <a:rPr lang="en-US" dirty="0"/>
              <a:t>Plaintiffs’ position runs headlong into two bedrock principles of American law. First, it is long settled as a matter of American constitutional law that foreign citizens outside U.S. territory do not possess rights under the U. S. Constitution.</a:t>
            </a:r>
          </a:p>
          <a:p>
            <a:pPr lvl="1"/>
            <a:r>
              <a:rPr lang="en-US" dirty="0"/>
              <a:t>As the Court has recognized, foreign citizens in the United States may enjoy certain constitutional rights — to take just one example, the right to due process in a criminal trial.</a:t>
            </a:r>
          </a:p>
        </p:txBody>
      </p:sp>
      <p:sp>
        <p:nvSpPr>
          <p:cNvPr id="4" name="Slide Number Placeholder 3">
            <a:extLst>
              <a:ext uri="{FF2B5EF4-FFF2-40B4-BE49-F238E27FC236}">
                <a16:creationId xmlns:a16="http://schemas.microsoft.com/office/drawing/2014/main" id="{3F24A3A9-A2FE-9451-CA1F-D3D102514150}"/>
              </a:ext>
            </a:extLst>
          </p:cNvPr>
          <p:cNvSpPr>
            <a:spLocks noGrp="1"/>
          </p:cNvSpPr>
          <p:nvPr>
            <p:ph type="sldNum" sz="quarter" idx="12"/>
          </p:nvPr>
        </p:nvSpPr>
        <p:spPr/>
        <p:txBody>
          <a:bodyPr/>
          <a:lstStyle/>
          <a:p>
            <a:fld id="{8CDD72CE-15D5-43BE-841F-78925906E125}" type="slidenum">
              <a:rPr lang="en-US" smtClean="0"/>
              <a:t>10</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575D41DF-502C-81C2-CEEE-76A5853480D6}"/>
                  </a:ext>
                </a:extLst>
              </p14:cNvPr>
              <p14:cNvContentPartPr/>
              <p14:nvPr/>
            </p14:nvContentPartPr>
            <p14:xfrm>
              <a:off x="751320" y="1825920"/>
              <a:ext cx="10268280" cy="3938400"/>
            </p14:xfrm>
          </p:contentPart>
        </mc:Choice>
        <mc:Fallback>
          <p:pic>
            <p:nvPicPr>
              <p:cNvPr id="5" name="Ink 4">
                <a:extLst>
                  <a:ext uri="{FF2B5EF4-FFF2-40B4-BE49-F238E27FC236}">
                    <a16:creationId xmlns:a16="http://schemas.microsoft.com/office/drawing/2014/main" id="{575D41DF-502C-81C2-CEEE-76A5853480D6}"/>
                  </a:ext>
                </a:extLst>
              </p:cNvPr>
              <p:cNvPicPr/>
              <p:nvPr/>
            </p:nvPicPr>
            <p:blipFill>
              <a:blip r:embed="rId3"/>
              <a:stretch>
                <a:fillRect/>
              </a:stretch>
            </p:blipFill>
            <p:spPr>
              <a:xfrm>
                <a:off x="741960" y="1816560"/>
                <a:ext cx="10287000" cy="3957120"/>
              </a:xfrm>
              <a:prstGeom prst="rect">
                <a:avLst/>
              </a:prstGeom>
            </p:spPr>
          </p:pic>
        </mc:Fallback>
      </mc:AlternateContent>
    </p:spTree>
    <p:extLst>
      <p:ext uri="{BB962C8B-B14F-4D97-AF65-F5344CB8AC3E}">
        <p14:creationId xmlns:p14="http://schemas.microsoft.com/office/powerpoint/2010/main" val="4090674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1B38-DBF3-4A11-9BE2-BA57180796D6}"/>
              </a:ext>
            </a:extLst>
          </p:cNvPr>
          <p:cNvSpPr>
            <a:spLocks noGrp="1"/>
          </p:cNvSpPr>
          <p:nvPr>
            <p:ph type="title"/>
          </p:nvPr>
        </p:nvSpPr>
        <p:spPr/>
        <p:txBody>
          <a:bodyPr/>
          <a:lstStyle/>
          <a:p>
            <a:r>
              <a:rPr lang="en-US" dirty="0"/>
              <a:t>Kavanaugh opinion, continued.</a:t>
            </a:r>
          </a:p>
        </p:txBody>
      </p:sp>
      <p:sp>
        <p:nvSpPr>
          <p:cNvPr id="3" name="Content Placeholder 2">
            <a:extLst>
              <a:ext uri="{FF2B5EF4-FFF2-40B4-BE49-F238E27FC236}">
                <a16:creationId xmlns:a16="http://schemas.microsoft.com/office/drawing/2014/main" id="{C3ABCAFF-33A3-40EE-92F5-B21C92B17CE9}"/>
              </a:ext>
            </a:extLst>
          </p:cNvPr>
          <p:cNvSpPr>
            <a:spLocks noGrp="1"/>
          </p:cNvSpPr>
          <p:nvPr>
            <p:ph idx="1"/>
          </p:nvPr>
        </p:nvSpPr>
        <p:spPr>
          <a:xfrm>
            <a:off x="478972" y="1568224"/>
            <a:ext cx="10969316" cy="4608739"/>
          </a:xfrm>
        </p:spPr>
        <p:txBody>
          <a:bodyPr>
            <a:normAutofit lnSpcReduction="10000"/>
          </a:bodyPr>
          <a:lstStyle/>
          <a:p>
            <a:r>
              <a:rPr lang="en-US" dirty="0"/>
              <a:t>And so too, the Court has ruled that, under some circumstances, foreign citizens in the U.S. Territories — or in “a territory” under the “indefinite” and “complete and total control” and “within the constant jurisdiction” of the United States — may possess certain constitutional rights. </a:t>
            </a:r>
            <a:r>
              <a:rPr lang="en-US" i="1" dirty="0"/>
              <a:t>Boumediene</a:t>
            </a:r>
            <a:r>
              <a:rPr lang="en-US" dirty="0"/>
              <a:t> [</a:t>
            </a:r>
            <a:r>
              <a:rPr lang="en-US" i="1" dirty="0"/>
              <a:t>v. Bush</a:t>
            </a:r>
            <a:r>
              <a:rPr lang="en-US" dirty="0"/>
              <a:t>, 553 U.S. 723, 755- 771 (2008). </a:t>
            </a:r>
          </a:p>
          <a:p>
            <a:r>
              <a:rPr lang="en-US" dirty="0"/>
              <a:t>But the Court has not allowed foreign citizens outside the United States or such U.S. territory to assert rights under the U.S. Constitution. </a:t>
            </a:r>
            <a:r>
              <a:rPr lang="en-US" dirty="0">
                <a:highlight>
                  <a:srgbClr val="FFFF00"/>
                </a:highlight>
              </a:rPr>
              <a:t>If the rule were otherwise, actions by American military, intelligence, and law enforcement personnel against foreign organizations or foreign citizens in foreign countries would be constrained by the foreign citizens’ purported rights under the U.S. Constitution. That has never been the law.</a:t>
            </a:r>
          </a:p>
        </p:txBody>
      </p:sp>
      <p:sp>
        <p:nvSpPr>
          <p:cNvPr id="4" name="Slide Number Placeholder 3">
            <a:extLst>
              <a:ext uri="{FF2B5EF4-FFF2-40B4-BE49-F238E27FC236}">
                <a16:creationId xmlns:a16="http://schemas.microsoft.com/office/drawing/2014/main" id="{3F4CA23F-527E-68C0-CC02-426332D9964C}"/>
              </a:ext>
            </a:extLst>
          </p:cNvPr>
          <p:cNvSpPr>
            <a:spLocks noGrp="1"/>
          </p:cNvSpPr>
          <p:nvPr>
            <p:ph type="sldNum" sz="quarter" idx="12"/>
          </p:nvPr>
        </p:nvSpPr>
        <p:spPr/>
        <p:txBody>
          <a:bodyPr/>
          <a:lstStyle/>
          <a:p>
            <a:fld id="{8CDD72CE-15D5-43BE-841F-78925906E125}" type="slidenum">
              <a:rPr lang="en-US" smtClean="0"/>
              <a:t>11</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B729B728-86EB-FE26-0835-CE58EA4C8D8B}"/>
                  </a:ext>
                </a:extLst>
              </p14:cNvPr>
              <p14:cNvContentPartPr/>
              <p14:nvPr/>
            </p14:nvContentPartPr>
            <p14:xfrm>
              <a:off x="637560" y="1809720"/>
              <a:ext cx="10662480" cy="4191480"/>
            </p14:xfrm>
          </p:contentPart>
        </mc:Choice>
        <mc:Fallback>
          <p:pic>
            <p:nvPicPr>
              <p:cNvPr id="5" name="Ink 4">
                <a:extLst>
                  <a:ext uri="{FF2B5EF4-FFF2-40B4-BE49-F238E27FC236}">
                    <a16:creationId xmlns:a16="http://schemas.microsoft.com/office/drawing/2014/main" id="{B729B728-86EB-FE26-0835-CE58EA4C8D8B}"/>
                  </a:ext>
                </a:extLst>
              </p:cNvPr>
              <p:cNvPicPr/>
              <p:nvPr/>
            </p:nvPicPr>
            <p:blipFill>
              <a:blip r:embed="rId3"/>
              <a:stretch>
                <a:fillRect/>
              </a:stretch>
            </p:blipFill>
            <p:spPr>
              <a:xfrm>
                <a:off x="628200" y="1800360"/>
                <a:ext cx="10681200" cy="4210200"/>
              </a:xfrm>
              <a:prstGeom prst="rect">
                <a:avLst/>
              </a:prstGeom>
            </p:spPr>
          </p:pic>
        </mc:Fallback>
      </mc:AlternateContent>
    </p:spTree>
    <p:extLst>
      <p:ext uri="{BB962C8B-B14F-4D97-AF65-F5344CB8AC3E}">
        <p14:creationId xmlns:p14="http://schemas.microsoft.com/office/powerpoint/2010/main" val="1167658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D865D-116B-44A1-A15C-29C830BACB28}"/>
              </a:ext>
            </a:extLst>
          </p:cNvPr>
          <p:cNvSpPr>
            <a:spLocks noGrp="1"/>
          </p:cNvSpPr>
          <p:nvPr>
            <p:ph type="title"/>
          </p:nvPr>
        </p:nvSpPr>
        <p:spPr>
          <a:xfrm>
            <a:off x="478972" y="242661"/>
            <a:ext cx="10565266" cy="1325563"/>
          </a:xfrm>
        </p:spPr>
        <p:txBody>
          <a:bodyPr/>
          <a:lstStyle/>
          <a:p>
            <a:r>
              <a:rPr lang="en-US" dirty="0"/>
              <a:t>28 U.S. Code § 1350 - Alien’s action for tort</a:t>
            </a:r>
          </a:p>
        </p:txBody>
      </p:sp>
      <p:sp>
        <p:nvSpPr>
          <p:cNvPr id="3" name="Content Placeholder 2">
            <a:extLst>
              <a:ext uri="{FF2B5EF4-FFF2-40B4-BE49-F238E27FC236}">
                <a16:creationId xmlns:a16="http://schemas.microsoft.com/office/drawing/2014/main" id="{F72929B2-A2DF-43FB-9BEA-439ABA753CA2}"/>
              </a:ext>
            </a:extLst>
          </p:cNvPr>
          <p:cNvSpPr>
            <a:spLocks noGrp="1"/>
          </p:cNvSpPr>
          <p:nvPr>
            <p:ph idx="1"/>
          </p:nvPr>
        </p:nvSpPr>
        <p:spPr>
          <a:xfrm>
            <a:off x="838200" y="1825625"/>
            <a:ext cx="10037064" cy="4351338"/>
          </a:xfrm>
        </p:spPr>
        <p:txBody>
          <a:bodyPr>
            <a:normAutofit/>
          </a:bodyPr>
          <a:lstStyle/>
          <a:p>
            <a:r>
              <a:rPr lang="en-US" dirty="0"/>
              <a:t>Part of the Judiciary Act of 1789</a:t>
            </a:r>
          </a:p>
          <a:p>
            <a:r>
              <a:rPr lang="en-US" dirty="0"/>
              <a:t>“The district courts shall have original jurisdiction of any civil action by an alien for a tort only, committed in violation of the law of nations or a treaty of the United States.”</a:t>
            </a:r>
          </a:p>
          <a:p>
            <a:r>
              <a:rPr lang="en-US" dirty="0"/>
              <a:t>Passed to allow diplomatic personal in the US (who are not US persons or citizens) to sue for torts from incidents of daily life.</a:t>
            </a:r>
          </a:p>
          <a:p>
            <a:pPr lvl="1"/>
            <a:r>
              <a:rPr lang="en-US" dirty="0"/>
              <a:t>Very few cases, no clear precedent before it started to be used for foreign wrongdoing in the 1980s.</a:t>
            </a:r>
          </a:p>
          <a:p>
            <a:endParaRPr lang="en-US" dirty="0"/>
          </a:p>
        </p:txBody>
      </p:sp>
      <p:sp>
        <p:nvSpPr>
          <p:cNvPr id="4" name="Slide Number Placeholder 3">
            <a:extLst>
              <a:ext uri="{FF2B5EF4-FFF2-40B4-BE49-F238E27FC236}">
                <a16:creationId xmlns:a16="http://schemas.microsoft.com/office/drawing/2014/main" id="{DC9F0359-6696-A26E-96F1-9DDD1ACC5A63}"/>
              </a:ext>
            </a:extLst>
          </p:cNvPr>
          <p:cNvSpPr>
            <a:spLocks noGrp="1"/>
          </p:cNvSpPr>
          <p:nvPr>
            <p:ph type="sldNum" sz="quarter" idx="12"/>
          </p:nvPr>
        </p:nvSpPr>
        <p:spPr/>
        <p:txBody>
          <a:bodyPr/>
          <a:lstStyle/>
          <a:p>
            <a:fld id="{8CDD72CE-15D5-43BE-841F-78925906E125}" type="slidenum">
              <a:rPr lang="en-US" smtClean="0"/>
              <a:t>12</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B6632B8F-E41F-2520-95DC-AE399ABBAF5F}"/>
                  </a:ext>
                </a:extLst>
              </p14:cNvPr>
              <p14:cNvContentPartPr/>
              <p14:nvPr/>
            </p14:nvContentPartPr>
            <p14:xfrm>
              <a:off x="933480" y="475920"/>
              <a:ext cx="9889200" cy="4902840"/>
            </p14:xfrm>
          </p:contentPart>
        </mc:Choice>
        <mc:Fallback>
          <p:pic>
            <p:nvPicPr>
              <p:cNvPr id="5" name="Ink 4">
                <a:extLst>
                  <a:ext uri="{FF2B5EF4-FFF2-40B4-BE49-F238E27FC236}">
                    <a16:creationId xmlns:a16="http://schemas.microsoft.com/office/drawing/2014/main" id="{B6632B8F-E41F-2520-95DC-AE399ABBAF5F}"/>
                  </a:ext>
                </a:extLst>
              </p:cNvPr>
              <p:cNvPicPr/>
              <p:nvPr/>
            </p:nvPicPr>
            <p:blipFill>
              <a:blip r:embed="rId3"/>
              <a:stretch>
                <a:fillRect/>
              </a:stretch>
            </p:blipFill>
            <p:spPr>
              <a:xfrm>
                <a:off x="924120" y="466560"/>
                <a:ext cx="9907920" cy="4921560"/>
              </a:xfrm>
              <a:prstGeom prst="rect">
                <a:avLst/>
              </a:prstGeom>
            </p:spPr>
          </p:pic>
        </mc:Fallback>
      </mc:AlternateContent>
    </p:spTree>
    <p:extLst>
      <p:ext uri="{BB962C8B-B14F-4D97-AF65-F5344CB8AC3E}">
        <p14:creationId xmlns:p14="http://schemas.microsoft.com/office/powerpoint/2010/main" val="1057570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B57A8-8A88-4D1D-952C-D42635C3D162}"/>
              </a:ext>
            </a:extLst>
          </p:cNvPr>
          <p:cNvSpPr>
            <a:spLocks noGrp="1"/>
          </p:cNvSpPr>
          <p:nvPr>
            <p:ph type="title"/>
          </p:nvPr>
        </p:nvSpPr>
        <p:spPr/>
        <p:txBody>
          <a:bodyPr/>
          <a:lstStyle/>
          <a:p>
            <a:r>
              <a:rPr lang="en-US" i="1" dirty="0" err="1"/>
              <a:t>Kiobel</a:t>
            </a:r>
            <a:r>
              <a:rPr lang="en-US" i="1" dirty="0"/>
              <a:t> v. Royal Dutch Petroleum Co., </a:t>
            </a:r>
            <a:r>
              <a:rPr lang="en-US" dirty="0"/>
              <a:t>569 U.S. 108 (2013) - Alien Tort Statute</a:t>
            </a:r>
          </a:p>
        </p:txBody>
      </p:sp>
      <p:sp>
        <p:nvSpPr>
          <p:cNvPr id="3" name="Content Placeholder 2">
            <a:extLst>
              <a:ext uri="{FF2B5EF4-FFF2-40B4-BE49-F238E27FC236}">
                <a16:creationId xmlns:a16="http://schemas.microsoft.com/office/drawing/2014/main" id="{272AC6A3-1D3D-433B-88FD-BDBD2F959B62}"/>
              </a:ext>
            </a:extLst>
          </p:cNvPr>
          <p:cNvSpPr>
            <a:spLocks noGrp="1"/>
          </p:cNvSpPr>
          <p:nvPr>
            <p:ph idx="1"/>
          </p:nvPr>
        </p:nvSpPr>
        <p:spPr>
          <a:xfrm>
            <a:off x="838200" y="1825625"/>
            <a:ext cx="10256520" cy="4351338"/>
          </a:xfrm>
        </p:spPr>
        <p:txBody>
          <a:bodyPr>
            <a:normAutofit/>
          </a:bodyPr>
          <a:lstStyle/>
          <a:p>
            <a:r>
              <a:rPr lang="en-US" dirty="0"/>
              <a:t>The plaintiffs in </a:t>
            </a:r>
            <a:r>
              <a:rPr lang="en-US" i="1" dirty="0" err="1"/>
              <a:t>Kiobel</a:t>
            </a:r>
            <a:r>
              <a:rPr lang="en-US" dirty="0"/>
              <a:t> alleged that the defendant corporations aided and abetted the Nigerian military and police in beating, raping, killing, and arresting Ogoni villagers who protested the environmental impacts of oil exploration and production in the Niger delta. </a:t>
            </a:r>
          </a:p>
          <a:p>
            <a:pPr lvl="1"/>
            <a:r>
              <a:rPr lang="en-US" dirty="0">
                <a:highlight>
                  <a:srgbClr val="FFFF00"/>
                </a:highlight>
              </a:rPr>
              <a:t>Foreign plaintiffs, defendants, and situs.</a:t>
            </a:r>
            <a:endParaRPr lang="en-US" dirty="0"/>
          </a:p>
          <a:p>
            <a:r>
              <a:rPr lang="en-US" dirty="0"/>
              <a:t>“Whether and under what circumstances the [ATS] allows courts to recognize a cause of action for violations of the law of nations occurring within the territory of a sovereign other than the United States.”</a:t>
            </a:r>
          </a:p>
          <a:p>
            <a:endParaRPr lang="en-US" dirty="0"/>
          </a:p>
        </p:txBody>
      </p:sp>
      <p:sp>
        <p:nvSpPr>
          <p:cNvPr id="4" name="Slide Number Placeholder 3">
            <a:extLst>
              <a:ext uri="{FF2B5EF4-FFF2-40B4-BE49-F238E27FC236}">
                <a16:creationId xmlns:a16="http://schemas.microsoft.com/office/drawing/2014/main" id="{3932A601-07E0-779C-12AD-212B9903048D}"/>
              </a:ext>
            </a:extLst>
          </p:cNvPr>
          <p:cNvSpPr>
            <a:spLocks noGrp="1"/>
          </p:cNvSpPr>
          <p:nvPr>
            <p:ph type="sldNum" sz="quarter" idx="12"/>
          </p:nvPr>
        </p:nvSpPr>
        <p:spPr/>
        <p:txBody>
          <a:bodyPr/>
          <a:lstStyle/>
          <a:p>
            <a:fld id="{8CDD72CE-15D5-43BE-841F-78925906E125}" type="slidenum">
              <a:rPr lang="en-US" smtClean="0"/>
              <a:t>13</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E436B479-4C59-0AE7-D7E2-4A67BF071109}"/>
                  </a:ext>
                </a:extLst>
              </p14:cNvPr>
              <p14:cNvContentPartPr/>
              <p14:nvPr/>
            </p14:nvContentPartPr>
            <p14:xfrm>
              <a:off x="417960" y="156240"/>
              <a:ext cx="10522800" cy="4157280"/>
            </p14:xfrm>
          </p:contentPart>
        </mc:Choice>
        <mc:Fallback>
          <p:pic>
            <p:nvPicPr>
              <p:cNvPr id="5" name="Ink 4">
                <a:extLst>
                  <a:ext uri="{FF2B5EF4-FFF2-40B4-BE49-F238E27FC236}">
                    <a16:creationId xmlns:a16="http://schemas.microsoft.com/office/drawing/2014/main" id="{E436B479-4C59-0AE7-D7E2-4A67BF071109}"/>
                  </a:ext>
                </a:extLst>
              </p:cNvPr>
              <p:cNvPicPr/>
              <p:nvPr/>
            </p:nvPicPr>
            <p:blipFill>
              <a:blip r:embed="rId3"/>
              <a:stretch>
                <a:fillRect/>
              </a:stretch>
            </p:blipFill>
            <p:spPr>
              <a:xfrm>
                <a:off x="408600" y="146880"/>
                <a:ext cx="10541520" cy="4176000"/>
              </a:xfrm>
              <a:prstGeom prst="rect">
                <a:avLst/>
              </a:prstGeom>
            </p:spPr>
          </p:pic>
        </mc:Fallback>
      </mc:AlternateContent>
    </p:spTree>
    <p:extLst>
      <p:ext uri="{BB962C8B-B14F-4D97-AF65-F5344CB8AC3E}">
        <p14:creationId xmlns:p14="http://schemas.microsoft.com/office/powerpoint/2010/main" val="1744409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68FD4-8048-4B50-8A6E-C93C0B96411A}"/>
              </a:ext>
            </a:extLst>
          </p:cNvPr>
          <p:cNvSpPr>
            <a:spLocks noGrp="1"/>
          </p:cNvSpPr>
          <p:nvPr>
            <p:ph type="title"/>
          </p:nvPr>
        </p:nvSpPr>
        <p:spPr/>
        <p:txBody>
          <a:bodyPr/>
          <a:lstStyle/>
          <a:p>
            <a:r>
              <a:rPr lang="en-US" dirty="0"/>
              <a:t>The Extra-Territorial Reach of the ATS</a:t>
            </a:r>
          </a:p>
        </p:txBody>
      </p:sp>
      <p:sp>
        <p:nvSpPr>
          <p:cNvPr id="3" name="Content Placeholder 2">
            <a:extLst>
              <a:ext uri="{FF2B5EF4-FFF2-40B4-BE49-F238E27FC236}">
                <a16:creationId xmlns:a16="http://schemas.microsoft.com/office/drawing/2014/main" id="{8F4A3D90-B2A5-4FD5-9D56-AF0665EB6764}"/>
              </a:ext>
            </a:extLst>
          </p:cNvPr>
          <p:cNvSpPr>
            <a:spLocks noGrp="1"/>
          </p:cNvSpPr>
          <p:nvPr>
            <p:ph idx="1"/>
          </p:nvPr>
        </p:nvSpPr>
        <p:spPr>
          <a:xfrm>
            <a:off x="838200" y="1825625"/>
            <a:ext cx="10305288" cy="4351338"/>
          </a:xfrm>
        </p:spPr>
        <p:txBody>
          <a:bodyPr>
            <a:normAutofit/>
          </a:bodyPr>
          <a:lstStyle/>
          <a:p>
            <a:r>
              <a:rPr lang="en-US" dirty="0"/>
              <a:t>Suing foreign nationals for actions in foreign countries does interfere with the sovereignty of other nations.</a:t>
            </a:r>
          </a:p>
          <a:p>
            <a:r>
              <a:rPr lang="en-US" dirty="0"/>
              <a:t>Would be useful for pirates.</a:t>
            </a:r>
          </a:p>
          <a:p>
            <a:pPr lvl="1"/>
            <a:r>
              <a:rPr lang="en-US" dirty="0"/>
              <a:t>Pirates have no nationality and operate outside territorial waters, so suing them or killing them does not interfere with the sovereignty of any state.</a:t>
            </a:r>
          </a:p>
          <a:p>
            <a:r>
              <a:rPr lang="en-US" dirty="0">
                <a:highlight>
                  <a:srgbClr val="FFFF00"/>
                </a:highlight>
              </a:rPr>
              <a:t>The presumption against extra-territoriality applies to the ATS because it has no language saying it has exterritorial effect. </a:t>
            </a:r>
          </a:p>
          <a:p>
            <a:pPr lvl="1"/>
            <a:r>
              <a:rPr lang="en-US" dirty="0"/>
              <a:t>The claims are dismissed.</a:t>
            </a:r>
          </a:p>
        </p:txBody>
      </p:sp>
      <p:sp>
        <p:nvSpPr>
          <p:cNvPr id="4" name="Slide Number Placeholder 3">
            <a:extLst>
              <a:ext uri="{FF2B5EF4-FFF2-40B4-BE49-F238E27FC236}">
                <a16:creationId xmlns:a16="http://schemas.microsoft.com/office/drawing/2014/main" id="{49BA8936-E17C-AD98-4AC8-804024CCF004}"/>
              </a:ext>
            </a:extLst>
          </p:cNvPr>
          <p:cNvSpPr>
            <a:spLocks noGrp="1"/>
          </p:cNvSpPr>
          <p:nvPr>
            <p:ph type="sldNum" sz="quarter" idx="12"/>
          </p:nvPr>
        </p:nvSpPr>
        <p:spPr/>
        <p:txBody>
          <a:bodyPr/>
          <a:lstStyle/>
          <a:p>
            <a:fld id="{8CDD72CE-15D5-43BE-841F-78925906E125}" type="slidenum">
              <a:rPr lang="en-US" smtClean="0"/>
              <a:t>14</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50BB0FA9-B931-9693-D1A1-7067E8CD5EC3}"/>
                  </a:ext>
                </a:extLst>
              </p14:cNvPr>
              <p14:cNvContentPartPr/>
              <p14:nvPr/>
            </p14:nvContentPartPr>
            <p14:xfrm>
              <a:off x="1054080" y="2065320"/>
              <a:ext cx="10055520" cy="3987000"/>
            </p14:xfrm>
          </p:contentPart>
        </mc:Choice>
        <mc:Fallback>
          <p:pic>
            <p:nvPicPr>
              <p:cNvPr id="5" name="Ink 4">
                <a:extLst>
                  <a:ext uri="{FF2B5EF4-FFF2-40B4-BE49-F238E27FC236}">
                    <a16:creationId xmlns:a16="http://schemas.microsoft.com/office/drawing/2014/main" id="{50BB0FA9-B931-9693-D1A1-7067E8CD5EC3}"/>
                  </a:ext>
                </a:extLst>
              </p:cNvPr>
              <p:cNvPicPr/>
              <p:nvPr/>
            </p:nvPicPr>
            <p:blipFill>
              <a:blip r:embed="rId3"/>
              <a:stretch>
                <a:fillRect/>
              </a:stretch>
            </p:blipFill>
            <p:spPr>
              <a:xfrm>
                <a:off x="1044720" y="2055960"/>
                <a:ext cx="10074240" cy="4005720"/>
              </a:xfrm>
              <a:prstGeom prst="rect">
                <a:avLst/>
              </a:prstGeom>
            </p:spPr>
          </p:pic>
        </mc:Fallback>
      </mc:AlternateContent>
    </p:spTree>
    <p:extLst>
      <p:ext uri="{BB962C8B-B14F-4D97-AF65-F5344CB8AC3E}">
        <p14:creationId xmlns:p14="http://schemas.microsoft.com/office/powerpoint/2010/main" val="2469863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6349F-4DDF-4292-B075-B7B0D0DD5FBF}"/>
              </a:ext>
            </a:extLst>
          </p:cNvPr>
          <p:cNvSpPr>
            <a:spLocks noGrp="1"/>
          </p:cNvSpPr>
          <p:nvPr>
            <p:ph type="title"/>
          </p:nvPr>
        </p:nvSpPr>
        <p:spPr/>
        <p:txBody>
          <a:bodyPr/>
          <a:lstStyle/>
          <a:p>
            <a:r>
              <a:rPr lang="en-US" dirty="0"/>
              <a:t>Is There Anything Left of the ATS?</a:t>
            </a:r>
          </a:p>
        </p:txBody>
      </p:sp>
      <p:sp>
        <p:nvSpPr>
          <p:cNvPr id="3" name="Content Placeholder 2">
            <a:extLst>
              <a:ext uri="{FF2B5EF4-FFF2-40B4-BE49-F238E27FC236}">
                <a16:creationId xmlns:a16="http://schemas.microsoft.com/office/drawing/2014/main" id="{026116F9-D4CF-43D8-B515-91F6E7E14E90}"/>
              </a:ext>
            </a:extLst>
          </p:cNvPr>
          <p:cNvSpPr>
            <a:spLocks noGrp="1"/>
          </p:cNvSpPr>
          <p:nvPr>
            <p:ph idx="1"/>
          </p:nvPr>
        </p:nvSpPr>
        <p:spPr>
          <a:xfrm>
            <a:off x="478972" y="1477108"/>
            <a:ext cx="10786905" cy="5029200"/>
          </a:xfrm>
        </p:spPr>
        <p:txBody>
          <a:bodyPr>
            <a:normAutofit/>
          </a:bodyPr>
          <a:lstStyle/>
          <a:p>
            <a:r>
              <a:rPr lang="en-US" dirty="0">
                <a:highlight>
                  <a:srgbClr val="FFFF00"/>
                </a:highlight>
              </a:rPr>
              <a:t>Foreign cubed – no action under the ATS</a:t>
            </a:r>
          </a:p>
          <a:p>
            <a:pPr lvl="0"/>
            <a:r>
              <a:rPr lang="en-US" i="1" dirty="0"/>
              <a:t>Cardona v. Chiquita Brands Int’l, Inc., </a:t>
            </a:r>
            <a:r>
              <a:rPr lang="en-US" dirty="0"/>
              <a:t>760 F.3d 1185 (11th Cir. 2014)</a:t>
            </a:r>
          </a:p>
          <a:p>
            <a:pPr lvl="1"/>
            <a:r>
              <a:rPr lang="en-US" dirty="0"/>
              <a:t>Foreign plaintiffs sued an American corporation under the ATS for conduct in the United States that supported terrorist attacks abroad that injured the plaintiffs. </a:t>
            </a:r>
          </a:p>
          <a:p>
            <a:pPr lvl="1"/>
            <a:r>
              <a:rPr lang="en-US" dirty="0"/>
              <a:t>Company allegedly engaged in concerted action with paramilitary forces in Colombia, including acts that plaintiffs alleged to constitute torture and to have resulted in personal injury and death.</a:t>
            </a:r>
          </a:p>
          <a:p>
            <a:pPr lvl="1"/>
            <a:r>
              <a:rPr lang="en-US" dirty="0">
                <a:highlight>
                  <a:srgbClr val="FFFF00"/>
                </a:highlight>
              </a:rPr>
              <a:t>Chiquita is a US corporation, but the court found that none of the actions that occurred in the US counted as a tort.</a:t>
            </a:r>
          </a:p>
          <a:p>
            <a:r>
              <a:rPr lang="en-US" dirty="0">
                <a:highlight>
                  <a:srgbClr val="FFFF00"/>
                </a:highlight>
              </a:rPr>
              <a:t>A key factual issue is whether actions were planned in the US.</a:t>
            </a:r>
          </a:p>
        </p:txBody>
      </p:sp>
      <p:sp>
        <p:nvSpPr>
          <p:cNvPr id="4" name="Slide Number Placeholder 3">
            <a:extLst>
              <a:ext uri="{FF2B5EF4-FFF2-40B4-BE49-F238E27FC236}">
                <a16:creationId xmlns:a16="http://schemas.microsoft.com/office/drawing/2014/main" id="{D6AA302A-8D56-A8F3-42FA-59EC02BDDAD9}"/>
              </a:ext>
            </a:extLst>
          </p:cNvPr>
          <p:cNvSpPr>
            <a:spLocks noGrp="1"/>
          </p:cNvSpPr>
          <p:nvPr>
            <p:ph type="sldNum" sz="quarter" idx="12"/>
          </p:nvPr>
        </p:nvSpPr>
        <p:spPr/>
        <p:txBody>
          <a:bodyPr/>
          <a:lstStyle/>
          <a:p>
            <a:fld id="{8CDD72CE-15D5-43BE-841F-78925906E125}" type="slidenum">
              <a:rPr lang="en-US" smtClean="0"/>
              <a:t>15</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F96562AA-85BB-DBC1-FFEC-53432677CBE5}"/>
                  </a:ext>
                </a:extLst>
              </p14:cNvPr>
              <p14:cNvContentPartPr/>
              <p14:nvPr/>
            </p14:nvContentPartPr>
            <p14:xfrm>
              <a:off x="0" y="1269000"/>
              <a:ext cx="10713600" cy="5065560"/>
            </p14:xfrm>
          </p:contentPart>
        </mc:Choice>
        <mc:Fallback>
          <p:pic>
            <p:nvPicPr>
              <p:cNvPr id="5" name="Ink 4">
                <a:extLst>
                  <a:ext uri="{FF2B5EF4-FFF2-40B4-BE49-F238E27FC236}">
                    <a16:creationId xmlns:a16="http://schemas.microsoft.com/office/drawing/2014/main" id="{F96562AA-85BB-DBC1-FFEC-53432677CBE5}"/>
                  </a:ext>
                </a:extLst>
              </p:cNvPr>
              <p:cNvPicPr/>
              <p:nvPr/>
            </p:nvPicPr>
            <p:blipFill>
              <a:blip r:embed="rId3"/>
              <a:stretch>
                <a:fillRect/>
              </a:stretch>
            </p:blipFill>
            <p:spPr>
              <a:xfrm>
                <a:off x="-9360" y="1259640"/>
                <a:ext cx="10732320" cy="5084280"/>
              </a:xfrm>
              <a:prstGeom prst="rect">
                <a:avLst/>
              </a:prstGeom>
            </p:spPr>
          </p:pic>
        </mc:Fallback>
      </mc:AlternateContent>
    </p:spTree>
    <p:extLst>
      <p:ext uri="{BB962C8B-B14F-4D97-AF65-F5344CB8AC3E}">
        <p14:creationId xmlns:p14="http://schemas.microsoft.com/office/powerpoint/2010/main" val="122734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4F454-1D28-44AD-9DFC-D0FC12423DA2}"/>
              </a:ext>
            </a:extLst>
          </p:cNvPr>
          <p:cNvSpPr>
            <a:spLocks noGrp="1"/>
          </p:cNvSpPr>
          <p:nvPr>
            <p:ph type="title"/>
          </p:nvPr>
        </p:nvSpPr>
        <p:spPr>
          <a:xfrm>
            <a:off x="478972" y="242661"/>
            <a:ext cx="10298756" cy="1325563"/>
          </a:xfrm>
        </p:spPr>
        <p:txBody>
          <a:bodyPr/>
          <a:lstStyle/>
          <a:p>
            <a:r>
              <a:rPr lang="en-US" i="1" dirty="0"/>
              <a:t>Al </a:t>
            </a:r>
            <a:r>
              <a:rPr lang="en-US" i="1" dirty="0" err="1"/>
              <a:t>Shimari</a:t>
            </a:r>
            <a:r>
              <a:rPr lang="en-US" i="1" dirty="0"/>
              <a:t> v. CACI</a:t>
            </a:r>
            <a:endParaRPr lang="en-US" dirty="0"/>
          </a:p>
        </p:txBody>
      </p:sp>
      <p:sp>
        <p:nvSpPr>
          <p:cNvPr id="3" name="Content Placeholder 2">
            <a:extLst>
              <a:ext uri="{FF2B5EF4-FFF2-40B4-BE49-F238E27FC236}">
                <a16:creationId xmlns:a16="http://schemas.microsoft.com/office/drawing/2014/main" id="{4F764C79-05A7-4C60-B1F4-8EA7A340B537}"/>
              </a:ext>
            </a:extLst>
          </p:cNvPr>
          <p:cNvSpPr>
            <a:spLocks noGrp="1"/>
          </p:cNvSpPr>
          <p:nvPr>
            <p:ph idx="1"/>
          </p:nvPr>
        </p:nvSpPr>
        <p:spPr>
          <a:xfrm>
            <a:off x="478972" y="1746738"/>
            <a:ext cx="11115151" cy="4572000"/>
          </a:xfrm>
        </p:spPr>
        <p:txBody>
          <a:bodyPr>
            <a:normAutofit/>
          </a:bodyPr>
          <a:lstStyle/>
          <a:p>
            <a:pPr rtl="0" eaLnBrk="1" latinLnBrk="0" hangingPunct="1"/>
            <a:r>
              <a:rPr lang="en-US" sz="2800" kern="1200" dirty="0">
                <a:solidFill>
                  <a:schemeClr val="tx1"/>
                </a:solidFill>
                <a:effectLst/>
                <a:highlight>
                  <a:srgbClr val="FFFF00"/>
                </a:highlight>
                <a:latin typeface="+mn-lt"/>
              </a:rPr>
              <a:t>Covered in Chapter 6</a:t>
            </a:r>
          </a:p>
        </p:txBody>
      </p:sp>
      <p:sp>
        <p:nvSpPr>
          <p:cNvPr id="4" name="Slide Number Placeholder 3">
            <a:extLst>
              <a:ext uri="{FF2B5EF4-FFF2-40B4-BE49-F238E27FC236}">
                <a16:creationId xmlns:a16="http://schemas.microsoft.com/office/drawing/2014/main" id="{C7B3255A-FFFB-397A-FE8A-0F19252C58B5}"/>
              </a:ext>
            </a:extLst>
          </p:cNvPr>
          <p:cNvSpPr>
            <a:spLocks noGrp="1"/>
          </p:cNvSpPr>
          <p:nvPr>
            <p:ph type="sldNum" sz="quarter" idx="12"/>
          </p:nvPr>
        </p:nvSpPr>
        <p:spPr/>
        <p:txBody>
          <a:bodyPr/>
          <a:lstStyle/>
          <a:p>
            <a:fld id="{8CDD72CE-15D5-43BE-841F-78925906E125}" type="slidenum">
              <a:rPr lang="en-US" smtClean="0"/>
              <a:t>16</a:t>
            </a:fld>
            <a:endParaRPr lang="en-US"/>
          </a:p>
        </p:txBody>
      </p:sp>
    </p:spTree>
    <p:extLst>
      <p:ext uri="{BB962C8B-B14F-4D97-AF65-F5344CB8AC3E}">
        <p14:creationId xmlns:p14="http://schemas.microsoft.com/office/powerpoint/2010/main" val="795572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40031-2FE8-4AE1-90BE-CC11C70F3774}"/>
              </a:ext>
            </a:extLst>
          </p:cNvPr>
          <p:cNvSpPr>
            <a:spLocks noGrp="1"/>
          </p:cNvSpPr>
          <p:nvPr>
            <p:ph type="title"/>
          </p:nvPr>
        </p:nvSpPr>
        <p:spPr>
          <a:xfrm>
            <a:off x="461387" y="185895"/>
            <a:ext cx="10892413" cy="2391507"/>
          </a:xfrm>
        </p:spPr>
        <p:txBody>
          <a:bodyPr>
            <a:noAutofit/>
          </a:bodyPr>
          <a:lstStyle/>
          <a:p>
            <a:r>
              <a:rPr lang="en-US" sz="3200" dirty="0"/>
              <a:t>When, </a:t>
            </a:r>
            <a:r>
              <a:rPr lang="en-US" sz="3200" dirty="0">
                <a:highlight>
                  <a:srgbClr val="FFFF00"/>
                </a:highlight>
              </a:rPr>
              <a:t>Under International Law</a:t>
            </a:r>
            <a:r>
              <a:rPr lang="en-US" sz="3200" dirty="0"/>
              <a:t>, Congress Can Regulate Extraterritorial Activity</a:t>
            </a:r>
            <a:br>
              <a:rPr lang="en-US" sz="3200" dirty="0"/>
            </a:br>
            <a:r>
              <a:rPr lang="en-US" sz="3200" dirty="0">
                <a:highlight>
                  <a:srgbClr val="FFFF00"/>
                </a:highlight>
              </a:rPr>
              <a:t>[Congress can do whatever the Supreme Court allows, irrespective of international law.</a:t>
            </a:r>
            <a:r>
              <a:rPr lang="en-US" sz="3200" dirty="0"/>
              <a:t>]</a:t>
            </a:r>
          </a:p>
        </p:txBody>
      </p:sp>
      <p:sp>
        <p:nvSpPr>
          <p:cNvPr id="3" name="Content Placeholder 2">
            <a:extLst>
              <a:ext uri="{FF2B5EF4-FFF2-40B4-BE49-F238E27FC236}">
                <a16:creationId xmlns:a16="http://schemas.microsoft.com/office/drawing/2014/main" id="{64A95F7A-FB1A-41EE-AC05-92B6E0B0CDE2}"/>
              </a:ext>
            </a:extLst>
          </p:cNvPr>
          <p:cNvSpPr>
            <a:spLocks noGrp="1"/>
          </p:cNvSpPr>
          <p:nvPr>
            <p:ph idx="1"/>
          </p:nvPr>
        </p:nvSpPr>
        <p:spPr>
          <a:xfrm>
            <a:off x="478972" y="2361363"/>
            <a:ext cx="11103428" cy="4253976"/>
          </a:xfrm>
        </p:spPr>
        <p:txBody>
          <a:bodyPr>
            <a:normAutofit lnSpcReduction="10000"/>
          </a:bodyPr>
          <a:lstStyle/>
          <a:p>
            <a:endParaRPr lang="en-US" dirty="0"/>
          </a:p>
          <a:p>
            <a:pPr marL="742950" lvl="0" indent="-742950" rtl="0" eaLnBrk="1" latinLnBrk="0" hangingPunct="1">
              <a:buAutoNum type="arabicParenBoth"/>
            </a:pPr>
            <a:r>
              <a:rPr lang="en-US" dirty="0">
                <a:highlight>
                  <a:srgbClr val="FFFF00"/>
                </a:highlight>
              </a:rPr>
              <a:t>the objective territorial principle; </a:t>
            </a:r>
          </a:p>
          <a:p>
            <a:pPr marL="457200" lvl="1" indent="0">
              <a:buNone/>
            </a:pPr>
            <a:r>
              <a:rPr lang="en-US" dirty="0"/>
              <a:t>The objective territoriality principle provides that a state has jurisdiction to prescribe law with respect to “conduct outside its territory that has or is intended to have substantial effect within its territory.”</a:t>
            </a:r>
          </a:p>
          <a:p>
            <a:pPr marL="0" lvl="0" indent="0" rtl="0" eaLnBrk="1" latinLnBrk="0" hangingPunct="1">
              <a:buNone/>
            </a:pPr>
            <a:r>
              <a:rPr lang="en-US" dirty="0"/>
              <a:t>(2) </a:t>
            </a:r>
            <a:r>
              <a:rPr lang="en-US" dirty="0">
                <a:highlight>
                  <a:srgbClr val="FFFF00"/>
                </a:highlight>
              </a:rPr>
              <a:t>the protective principle; </a:t>
            </a:r>
          </a:p>
          <a:p>
            <a:pPr marL="457200" lvl="1" indent="0">
              <a:buNone/>
            </a:pPr>
            <a:r>
              <a:rPr lang="en-US" dirty="0"/>
              <a:t>The protective principle provides that a state has jurisdiction to prescribe law with respect to “certain conduct outside its territory by persons not its nationals that is directed against the security of the state or against a limited class of other state interests.”</a:t>
            </a:r>
          </a:p>
        </p:txBody>
      </p:sp>
      <p:sp>
        <p:nvSpPr>
          <p:cNvPr id="4" name="Slide Number Placeholder 3">
            <a:extLst>
              <a:ext uri="{FF2B5EF4-FFF2-40B4-BE49-F238E27FC236}">
                <a16:creationId xmlns:a16="http://schemas.microsoft.com/office/drawing/2014/main" id="{84F630D8-06EC-D1D3-A8D6-3B80E7E7F677}"/>
              </a:ext>
            </a:extLst>
          </p:cNvPr>
          <p:cNvSpPr>
            <a:spLocks noGrp="1"/>
          </p:cNvSpPr>
          <p:nvPr>
            <p:ph type="sldNum" sz="quarter" idx="12"/>
          </p:nvPr>
        </p:nvSpPr>
        <p:spPr/>
        <p:txBody>
          <a:bodyPr/>
          <a:lstStyle/>
          <a:p>
            <a:fld id="{8CDD72CE-15D5-43BE-841F-78925906E125}" type="slidenum">
              <a:rPr lang="en-US" smtClean="0"/>
              <a:t>17</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4C743223-38F7-1F45-1764-08025A94E18E}"/>
                  </a:ext>
                </a:extLst>
              </p14:cNvPr>
              <p14:cNvContentPartPr/>
              <p14:nvPr/>
            </p14:nvContentPartPr>
            <p14:xfrm>
              <a:off x="928440" y="4276440"/>
              <a:ext cx="10313280" cy="2085840"/>
            </p14:xfrm>
          </p:contentPart>
        </mc:Choice>
        <mc:Fallback>
          <p:pic>
            <p:nvPicPr>
              <p:cNvPr id="5" name="Ink 4">
                <a:extLst>
                  <a:ext uri="{FF2B5EF4-FFF2-40B4-BE49-F238E27FC236}">
                    <a16:creationId xmlns:a16="http://schemas.microsoft.com/office/drawing/2014/main" id="{4C743223-38F7-1F45-1764-08025A94E18E}"/>
                  </a:ext>
                </a:extLst>
              </p:cNvPr>
              <p:cNvPicPr/>
              <p:nvPr/>
            </p:nvPicPr>
            <p:blipFill>
              <a:blip r:embed="rId3"/>
              <a:stretch>
                <a:fillRect/>
              </a:stretch>
            </p:blipFill>
            <p:spPr>
              <a:xfrm>
                <a:off x="919080" y="4267080"/>
                <a:ext cx="10332000" cy="2104560"/>
              </a:xfrm>
              <a:prstGeom prst="rect">
                <a:avLst/>
              </a:prstGeom>
            </p:spPr>
          </p:pic>
        </mc:Fallback>
      </mc:AlternateContent>
    </p:spTree>
    <p:extLst>
      <p:ext uri="{BB962C8B-B14F-4D97-AF65-F5344CB8AC3E}">
        <p14:creationId xmlns:p14="http://schemas.microsoft.com/office/powerpoint/2010/main" val="4155208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F4C93-5CA3-44BF-92E9-742D30903D6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CD715CC6-1864-4D68-A848-E84E23AAEA9C}"/>
              </a:ext>
            </a:extLst>
          </p:cNvPr>
          <p:cNvSpPr>
            <a:spLocks noGrp="1"/>
          </p:cNvSpPr>
          <p:nvPr>
            <p:ph idx="1"/>
          </p:nvPr>
        </p:nvSpPr>
        <p:spPr>
          <a:xfrm>
            <a:off x="478972" y="1825625"/>
            <a:ext cx="11188772" cy="4351338"/>
          </a:xfrm>
        </p:spPr>
        <p:txBody>
          <a:bodyPr>
            <a:normAutofit/>
          </a:bodyPr>
          <a:lstStyle/>
          <a:p>
            <a:pPr marL="0" lvl="0" indent="0">
              <a:buNone/>
            </a:pPr>
            <a:r>
              <a:rPr lang="en-US" dirty="0"/>
              <a:t>(3) </a:t>
            </a:r>
            <a:r>
              <a:rPr lang="en-US" dirty="0">
                <a:highlight>
                  <a:srgbClr val="FFFF00"/>
                </a:highlight>
              </a:rPr>
              <a:t>the nationality principle</a:t>
            </a:r>
            <a:r>
              <a:rPr lang="en-US" sz="4400" kern="1200" dirty="0">
                <a:solidFill>
                  <a:schemeClr val="tx1"/>
                </a:solidFill>
                <a:effectLst/>
                <a:latin typeface="+mj-lt"/>
                <a:ea typeface="+mj-ea"/>
                <a:cs typeface="+mj-cs"/>
              </a:rPr>
              <a:t>;</a:t>
            </a:r>
          </a:p>
          <a:p>
            <a:pPr marL="457200" lvl="1" indent="0">
              <a:buNone/>
            </a:pPr>
            <a:r>
              <a:rPr lang="en-US" dirty="0"/>
              <a:t>The nationality principle provides that a state has jurisdiction to prescribe law with respect to “the activities, interests, status, or relations of its nationals outside as well as within its territory.”</a:t>
            </a:r>
          </a:p>
          <a:p>
            <a:pPr marL="0" lvl="0" indent="0">
              <a:buNone/>
            </a:pPr>
            <a:r>
              <a:rPr lang="en-US" dirty="0"/>
              <a:t>(4) </a:t>
            </a:r>
            <a:r>
              <a:rPr lang="en-US" dirty="0">
                <a:highlight>
                  <a:srgbClr val="FFFF00"/>
                </a:highlight>
              </a:rPr>
              <a:t>the passive personality principle;</a:t>
            </a:r>
          </a:p>
          <a:p>
            <a:pPr marL="457200" lvl="1" indent="0">
              <a:buNone/>
            </a:pPr>
            <a:r>
              <a:rPr lang="en-US" dirty="0"/>
              <a:t>The passive personality principle provides that “a state may apply law—particularly criminal law—to an act committed outside its territory by a person not its national where the victim of the act was its national.”</a:t>
            </a:r>
          </a:p>
        </p:txBody>
      </p:sp>
      <p:sp>
        <p:nvSpPr>
          <p:cNvPr id="4" name="Slide Number Placeholder 3">
            <a:extLst>
              <a:ext uri="{FF2B5EF4-FFF2-40B4-BE49-F238E27FC236}">
                <a16:creationId xmlns:a16="http://schemas.microsoft.com/office/drawing/2014/main" id="{FAB6EB48-1815-66A5-45A5-5B70ECADD87A}"/>
              </a:ext>
            </a:extLst>
          </p:cNvPr>
          <p:cNvSpPr>
            <a:spLocks noGrp="1"/>
          </p:cNvSpPr>
          <p:nvPr>
            <p:ph type="sldNum" sz="quarter" idx="12"/>
          </p:nvPr>
        </p:nvSpPr>
        <p:spPr/>
        <p:txBody>
          <a:bodyPr/>
          <a:lstStyle/>
          <a:p>
            <a:fld id="{8CDD72CE-15D5-43BE-841F-78925906E125}" type="slidenum">
              <a:rPr lang="en-US" smtClean="0"/>
              <a:t>18</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78CF1844-65E1-3AC5-71C8-3EDA1FB2B447}"/>
                  </a:ext>
                </a:extLst>
              </p14:cNvPr>
              <p14:cNvContentPartPr/>
              <p14:nvPr/>
            </p14:nvContentPartPr>
            <p14:xfrm>
              <a:off x="1074960" y="3201480"/>
              <a:ext cx="10323000" cy="2360880"/>
            </p14:xfrm>
          </p:contentPart>
        </mc:Choice>
        <mc:Fallback>
          <p:pic>
            <p:nvPicPr>
              <p:cNvPr id="5" name="Ink 4">
                <a:extLst>
                  <a:ext uri="{FF2B5EF4-FFF2-40B4-BE49-F238E27FC236}">
                    <a16:creationId xmlns:a16="http://schemas.microsoft.com/office/drawing/2014/main" id="{78CF1844-65E1-3AC5-71C8-3EDA1FB2B447}"/>
                  </a:ext>
                </a:extLst>
              </p:cNvPr>
              <p:cNvPicPr/>
              <p:nvPr/>
            </p:nvPicPr>
            <p:blipFill>
              <a:blip r:embed="rId3"/>
              <a:stretch>
                <a:fillRect/>
              </a:stretch>
            </p:blipFill>
            <p:spPr>
              <a:xfrm>
                <a:off x="1065600" y="3192120"/>
                <a:ext cx="10341720" cy="2379600"/>
              </a:xfrm>
              <a:prstGeom prst="rect">
                <a:avLst/>
              </a:prstGeom>
            </p:spPr>
          </p:pic>
        </mc:Fallback>
      </mc:AlternateContent>
    </p:spTree>
    <p:extLst>
      <p:ext uri="{BB962C8B-B14F-4D97-AF65-F5344CB8AC3E}">
        <p14:creationId xmlns:p14="http://schemas.microsoft.com/office/powerpoint/2010/main" val="2732917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E580-8BB3-441A-98F0-2148F334181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4A1D033-519A-498D-BD0D-E34A91937FD6}"/>
              </a:ext>
            </a:extLst>
          </p:cNvPr>
          <p:cNvSpPr>
            <a:spLocks noGrp="1"/>
          </p:cNvSpPr>
          <p:nvPr>
            <p:ph idx="1"/>
          </p:nvPr>
        </p:nvSpPr>
        <p:spPr>
          <a:xfrm>
            <a:off x="478972" y="1366576"/>
            <a:ext cx="10262180" cy="4810387"/>
          </a:xfrm>
        </p:spPr>
        <p:txBody>
          <a:bodyPr>
            <a:normAutofit/>
          </a:bodyPr>
          <a:lstStyle/>
          <a:p>
            <a:pPr marL="0" lvl="0" indent="0">
              <a:buNone/>
            </a:pPr>
            <a:r>
              <a:rPr lang="en-US" dirty="0"/>
              <a:t>(5) </a:t>
            </a:r>
            <a:r>
              <a:rPr lang="en-US" dirty="0">
                <a:highlight>
                  <a:srgbClr val="FFFF00"/>
                </a:highlight>
              </a:rPr>
              <a:t>the universality principle</a:t>
            </a:r>
            <a:r>
              <a:rPr lang="en-US" dirty="0"/>
              <a:t>.</a:t>
            </a:r>
          </a:p>
          <a:p>
            <a:pPr marL="457200" lvl="1" indent="0">
              <a:buNone/>
            </a:pPr>
            <a:r>
              <a:rPr lang="en-US" dirty="0"/>
              <a:t>The universality principle provides that, “[a] state has jurisdiction to define and prescribe punishment for certain offenses recognized by the community of nations as of universal concern, such as piracy, slave trade, attacks on or hijacking of aircraft, genocide, war crimes, and perhaps certain acts of terrorism,” </a:t>
            </a:r>
            <a:r>
              <a:rPr lang="en-US" dirty="0">
                <a:highlight>
                  <a:srgbClr val="FFFF00"/>
                </a:highlight>
              </a:rPr>
              <a:t>regardless of the locus of their occurrence</a:t>
            </a:r>
            <a:r>
              <a:rPr lang="en-US" dirty="0"/>
              <a:t>.</a:t>
            </a:r>
          </a:p>
          <a:p>
            <a:pPr lvl="2"/>
            <a:r>
              <a:rPr lang="en-US" dirty="0"/>
              <a:t>[</a:t>
            </a:r>
            <a:r>
              <a:rPr lang="en-US" dirty="0">
                <a:highlight>
                  <a:srgbClr val="FFFF00"/>
                </a:highlight>
              </a:rPr>
              <a:t>This would allow actions, including criminal prosecutions, for violations of </a:t>
            </a:r>
            <a:r>
              <a:rPr lang="en-US" i="1" dirty="0">
                <a:highlight>
                  <a:srgbClr val="FFFF00"/>
                </a:highlight>
              </a:rPr>
              <a:t>jus cogens</a:t>
            </a:r>
            <a:r>
              <a:rPr lang="en-US" dirty="0">
                <a:highlight>
                  <a:srgbClr val="FFFF00"/>
                </a:highlight>
              </a:rPr>
              <a:t>, if Congress choose to do so. </a:t>
            </a:r>
            <a:r>
              <a:rPr lang="en-US" dirty="0"/>
              <a:t>Several other countries do allow prosecution for international war crimes and </a:t>
            </a:r>
            <a:r>
              <a:rPr lang="en-US" i="1" dirty="0"/>
              <a:t>jus cogens</a:t>
            </a:r>
            <a:r>
              <a:rPr lang="en-US" dirty="0"/>
              <a:t> violations.]</a:t>
            </a:r>
          </a:p>
        </p:txBody>
      </p:sp>
      <p:sp>
        <p:nvSpPr>
          <p:cNvPr id="4" name="Slide Number Placeholder 3">
            <a:extLst>
              <a:ext uri="{FF2B5EF4-FFF2-40B4-BE49-F238E27FC236}">
                <a16:creationId xmlns:a16="http://schemas.microsoft.com/office/drawing/2014/main" id="{619F4E6F-2337-2145-53AB-813194992CBF}"/>
              </a:ext>
            </a:extLst>
          </p:cNvPr>
          <p:cNvSpPr>
            <a:spLocks noGrp="1"/>
          </p:cNvSpPr>
          <p:nvPr>
            <p:ph type="sldNum" sz="quarter" idx="12"/>
          </p:nvPr>
        </p:nvSpPr>
        <p:spPr/>
        <p:txBody>
          <a:bodyPr/>
          <a:lstStyle/>
          <a:p>
            <a:fld id="{8CDD72CE-15D5-43BE-841F-78925906E125}" type="slidenum">
              <a:rPr lang="en-US" smtClean="0"/>
              <a:t>19</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C96E7286-5CEA-17C2-0D89-1205A98F2137}"/>
                  </a:ext>
                </a:extLst>
              </p14:cNvPr>
              <p14:cNvContentPartPr/>
              <p14:nvPr/>
            </p14:nvContentPartPr>
            <p14:xfrm>
              <a:off x="928440" y="514440"/>
              <a:ext cx="10650600" cy="3703680"/>
            </p14:xfrm>
          </p:contentPart>
        </mc:Choice>
        <mc:Fallback>
          <p:pic>
            <p:nvPicPr>
              <p:cNvPr id="5" name="Ink 4">
                <a:extLst>
                  <a:ext uri="{FF2B5EF4-FFF2-40B4-BE49-F238E27FC236}">
                    <a16:creationId xmlns:a16="http://schemas.microsoft.com/office/drawing/2014/main" id="{C96E7286-5CEA-17C2-0D89-1205A98F2137}"/>
                  </a:ext>
                </a:extLst>
              </p:cNvPr>
              <p:cNvPicPr/>
              <p:nvPr/>
            </p:nvPicPr>
            <p:blipFill>
              <a:blip r:embed="rId3"/>
              <a:stretch>
                <a:fillRect/>
              </a:stretch>
            </p:blipFill>
            <p:spPr>
              <a:xfrm>
                <a:off x="919080" y="505080"/>
                <a:ext cx="10669320" cy="3722400"/>
              </a:xfrm>
              <a:prstGeom prst="rect">
                <a:avLst/>
              </a:prstGeom>
            </p:spPr>
          </p:pic>
        </mc:Fallback>
      </mc:AlternateContent>
    </p:spTree>
    <p:extLst>
      <p:ext uri="{BB962C8B-B14F-4D97-AF65-F5344CB8AC3E}">
        <p14:creationId xmlns:p14="http://schemas.microsoft.com/office/powerpoint/2010/main" val="1311620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E314C-32A1-49BA-981F-DB2C6393F767}"/>
              </a:ext>
            </a:extLst>
          </p:cNvPr>
          <p:cNvSpPr>
            <a:spLocks noGrp="1"/>
          </p:cNvSpPr>
          <p:nvPr>
            <p:ph type="title"/>
          </p:nvPr>
        </p:nvSpPr>
        <p:spPr>
          <a:xfrm>
            <a:off x="478972" y="242661"/>
            <a:ext cx="10278675" cy="1021363"/>
          </a:xfrm>
        </p:spPr>
        <p:txBody>
          <a:bodyPr>
            <a:normAutofit/>
          </a:bodyPr>
          <a:lstStyle/>
          <a:p>
            <a:pPr rtl="0"/>
            <a:r>
              <a:rPr lang="en-US" dirty="0"/>
              <a:t>Application of the US Constitution - Today</a:t>
            </a:r>
          </a:p>
        </p:txBody>
      </p:sp>
      <p:sp>
        <p:nvSpPr>
          <p:cNvPr id="3" name="Content Placeholder 2">
            <a:extLst>
              <a:ext uri="{FF2B5EF4-FFF2-40B4-BE49-F238E27FC236}">
                <a16:creationId xmlns:a16="http://schemas.microsoft.com/office/drawing/2014/main" id="{77222D86-F58D-463D-ACC5-1AE3DA90A91A}"/>
              </a:ext>
            </a:extLst>
          </p:cNvPr>
          <p:cNvSpPr>
            <a:spLocks noGrp="1"/>
          </p:cNvSpPr>
          <p:nvPr>
            <p:ph idx="1"/>
          </p:nvPr>
        </p:nvSpPr>
        <p:spPr>
          <a:xfrm>
            <a:off x="478972" y="1463040"/>
            <a:ext cx="10874828" cy="4962387"/>
          </a:xfrm>
        </p:spPr>
        <p:txBody>
          <a:bodyPr>
            <a:normAutofit/>
          </a:bodyPr>
          <a:lstStyle/>
          <a:p>
            <a:pPr lvl="0" rtl="0"/>
            <a:r>
              <a:rPr lang="en-US" dirty="0">
                <a:highlight>
                  <a:srgbClr val="FFFF00"/>
                </a:highlight>
              </a:rPr>
              <a:t>Inside the US</a:t>
            </a:r>
          </a:p>
          <a:p>
            <a:pPr lvl="1"/>
            <a:r>
              <a:rPr lang="en-US" dirty="0"/>
              <a:t>Everyone gets criminal law and civil law protections.</a:t>
            </a:r>
          </a:p>
          <a:p>
            <a:pPr lvl="1"/>
            <a:r>
              <a:rPr lang="en-US" dirty="0"/>
              <a:t>Non-citizens have limited rights under immigration law.</a:t>
            </a:r>
          </a:p>
          <a:p>
            <a:pPr lvl="0" rtl="0"/>
            <a:r>
              <a:rPr lang="en-US" dirty="0"/>
              <a:t>Outside the US, non-US territory</a:t>
            </a:r>
          </a:p>
          <a:p>
            <a:pPr lvl="1"/>
            <a:r>
              <a:rPr lang="en-US" dirty="0"/>
              <a:t>Citizens get the most protection, followed by US persons.</a:t>
            </a:r>
          </a:p>
          <a:p>
            <a:pPr lvl="1"/>
            <a:r>
              <a:rPr lang="en-US" dirty="0"/>
              <a:t>Some limitations based on practicality – no courts to issue warrants, so 4</a:t>
            </a:r>
            <a:r>
              <a:rPr lang="en-US" baseline="30000" dirty="0"/>
              <a:t>th</a:t>
            </a:r>
            <a:r>
              <a:rPr lang="en-US" dirty="0"/>
              <a:t> amendment becomes good faith. (Discussed later)</a:t>
            </a:r>
          </a:p>
          <a:p>
            <a:pPr lvl="1"/>
            <a:r>
              <a:rPr lang="en-US" dirty="0"/>
              <a:t>Non-citizens without ties to the US have no Constitutional rights.</a:t>
            </a:r>
          </a:p>
          <a:p>
            <a:pPr lvl="1"/>
            <a:r>
              <a:rPr lang="en-US" dirty="0"/>
              <a:t>Some statutes define US-persons and give them a subset of constitutional rights. An example is a non-citizen who has a permanent residence visa (Green Card).</a:t>
            </a:r>
          </a:p>
        </p:txBody>
      </p:sp>
      <p:sp>
        <p:nvSpPr>
          <p:cNvPr id="4" name="Slide Number Placeholder 3">
            <a:extLst>
              <a:ext uri="{FF2B5EF4-FFF2-40B4-BE49-F238E27FC236}">
                <a16:creationId xmlns:a16="http://schemas.microsoft.com/office/drawing/2014/main" id="{DFF1324C-EA01-836D-4727-234CCE65842A}"/>
              </a:ext>
            </a:extLst>
          </p:cNvPr>
          <p:cNvSpPr>
            <a:spLocks noGrp="1"/>
          </p:cNvSpPr>
          <p:nvPr>
            <p:ph type="sldNum" sz="quarter" idx="12"/>
          </p:nvPr>
        </p:nvSpPr>
        <p:spPr/>
        <p:txBody>
          <a:bodyPr/>
          <a:lstStyle/>
          <a:p>
            <a:fld id="{8CDD72CE-15D5-43BE-841F-78925906E125}" type="slidenum">
              <a:rPr lang="en-US" smtClean="0"/>
              <a:t>2</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BCD98CD6-9946-D839-6421-FB27BAED9BB6}"/>
                  </a:ext>
                </a:extLst>
              </p14:cNvPr>
              <p14:cNvContentPartPr/>
              <p14:nvPr/>
            </p14:nvContentPartPr>
            <p14:xfrm>
              <a:off x="283320" y="1010520"/>
              <a:ext cx="11374200" cy="5652720"/>
            </p14:xfrm>
          </p:contentPart>
        </mc:Choice>
        <mc:Fallback>
          <p:pic>
            <p:nvPicPr>
              <p:cNvPr id="5" name="Ink 4">
                <a:extLst>
                  <a:ext uri="{FF2B5EF4-FFF2-40B4-BE49-F238E27FC236}">
                    <a16:creationId xmlns:a16="http://schemas.microsoft.com/office/drawing/2014/main" id="{BCD98CD6-9946-D839-6421-FB27BAED9BB6}"/>
                  </a:ext>
                </a:extLst>
              </p:cNvPr>
              <p:cNvPicPr/>
              <p:nvPr/>
            </p:nvPicPr>
            <p:blipFill>
              <a:blip r:embed="rId3"/>
              <a:stretch>
                <a:fillRect/>
              </a:stretch>
            </p:blipFill>
            <p:spPr>
              <a:xfrm>
                <a:off x="273960" y="1001160"/>
                <a:ext cx="11392920" cy="5671440"/>
              </a:xfrm>
              <a:prstGeom prst="rect">
                <a:avLst/>
              </a:prstGeom>
            </p:spPr>
          </p:pic>
        </mc:Fallback>
      </mc:AlternateContent>
    </p:spTree>
    <p:extLst>
      <p:ext uri="{BB962C8B-B14F-4D97-AF65-F5344CB8AC3E}">
        <p14:creationId xmlns:p14="http://schemas.microsoft.com/office/powerpoint/2010/main" val="4086326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2A892-EC99-43AE-A6A6-DA8C0E8AF6AE}"/>
              </a:ext>
            </a:extLst>
          </p:cNvPr>
          <p:cNvSpPr>
            <a:spLocks noGrp="1"/>
          </p:cNvSpPr>
          <p:nvPr>
            <p:ph type="title"/>
          </p:nvPr>
        </p:nvSpPr>
        <p:spPr>
          <a:xfrm>
            <a:off x="478972" y="242661"/>
            <a:ext cx="10591364" cy="1325563"/>
          </a:xfrm>
        </p:spPr>
        <p:txBody>
          <a:bodyPr>
            <a:normAutofit/>
          </a:bodyPr>
          <a:lstStyle/>
          <a:p>
            <a:r>
              <a:rPr lang="en-US" dirty="0"/>
              <a:t>THE EXTRATERRITORIAL REACH OF U.S. LAW: SUMMARY OF BASIC PRINCIPLES</a:t>
            </a:r>
          </a:p>
        </p:txBody>
      </p:sp>
      <p:sp>
        <p:nvSpPr>
          <p:cNvPr id="3" name="Content Placeholder 2">
            <a:extLst>
              <a:ext uri="{FF2B5EF4-FFF2-40B4-BE49-F238E27FC236}">
                <a16:creationId xmlns:a16="http://schemas.microsoft.com/office/drawing/2014/main" id="{9E8BC25C-F9F3-4BBE-96B5-872AF02C0E8A}"/>
              </a:ext>
            </a:extLst>
          </p:cNvPr>
          <p:cNvSpPr>
            <a:spLocks noGrp="1"/>
          </p:cNvSpPr>
          <p:nvPr>
            <p:ph idx="1"/>
          </p:nvPr>
        </p:nvSpPr>
        <p:spPr>
          <a:xfrm>
            <a:off x="364273" y="1825624"/>
            <a:ext cx="11327855" cy="4761029"/>
          </a:xfrm>
        </p:spPr>
        <p:txBody>
          <a:bodyPr>
            <a:normAutofit/>
          </a:bodyPr>
          <a:lstStyle/>
          <a:p>
            <a:pPr lvl="0"/>
            <a:r>
              <a:rPr lang="en-US" dirty="0"/>
              <a:t>The Constitution applies abroad to protect citizens, and also to protect aliens who have a substantial connection to the United States.</a:t>
            </a:r>
          </a:p>
          <a:p>
            <a:pPr lvl="0"/>
            <a:r>
              <a:rPr lang="en-US" dirty="0"/>
              <a:t>Constitutional protections do not, however, necessarily apply in every particular in every foreign place, even to a citizen or qualifying alien. </a:t>
            </a:r>
            <a:r>
              <a:rPr lang="en-US" dirty="0">
                <a:highlight>
                  <a:srgbClr val="FFFF00"/>
                </a:highlight>
              </a:rPr>
              <a:t>The scope of its application may depend on pragmatic and political concerns, although the Supreme Court has so held only with respect to the right to petition for a writ of habeas corpus.</a:t>
            </a:r>
          </a:p>
        </p:txBody>
      </p:sp>
      <p:sp>
        <p:nvSpPr>
          <p:cNvPr id="4" name="Slide Number Placeholder 3">
            <a:extLst>
              <a:ext uri="{FF2B5EF4-FFF2-40B4-BE49-F238E27FC236}">
                <a16:creationId xmlns:a16="http://schemas.microsoft.com/office/drawing/2014/main" id="{23950630-9A8F-D158-5A3B-8CBE4B5EB3DB}"/>
              </a:ext>
            </a:extLst>
          </p:cNvPr>
          <p:cNvSpPr>
            <a:spLocks noGrp="1"/>
          </p:cNvSpPr>
          <p:nvPr>
            <p:ph type="sldNum" sz="quarter" idx="12"/>
          </p:nvPr>
        </p:nvSpPr>
        <p:spPr/>
        <p:txBody>
          <a:bodyPr/>
          <a:lstStyle/>
          <a:p>
            <a:fld id="{8CDD72CE-15D5-43BE-841F-78925906E125}" type="slidenum">
              <a:rPr lang="en-US" smtClean="0"/>
              <a:t>20</a:t>
            </a:fld>
            <a:endParaRPr lang="en-US"/>
          </a:p>
        </p:txBody>
      </p:sp>
    </p:spTree>
    <p:extLst>
      <p:ext uri="{BB962C8B-B14F-4D97-AF65-F5344CB8AC3E}">
        <p14:creationId xmlns:p14="http://schemas.microsoft.com/office/powerpoint/2010/main" val="3087664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99A65-5E90-4F6F-9787-49AE23E7C36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8A9E7FA-99B5-4355-8828-3351DBC01289}"/>
              </a:ext>
            </a:extLst>
          </p:cNvPr>
          <p:cNvSpPr>
            <a:spLocks noGrp="1"/>
          </p:cNvSpPr>
          <p:nvPr>
            <p:ph idx="1"/>
          </p:nvPr>
        </p:nvSpPr>
        <p:spPr>
          <a:xfrm>
            <a:off x="478972" y="1840991"/>
            <a:ext cx="10323140" cy="4335971"/>
          </a:xfrm>
        </p:spPr>
        <p:txBody>
          <a:bodyPr>
            <a:normAutofit/>
          </a:bodyPr>
          <a:lstStyle/>
          <a:p>
            <a:pPr lvl="0"/>
            <a:r>
              <a:rPr lang="en-US" dirty="0">
                <a:highlight>
                  <a:srgbClr val="FFFF00"/>
                </a:highlight>
              </a:rPr>
              <a:t>There is a presumption against extraterritorial application of a statute. </a:t>
            </a:r>
            <a:r>
              <a:rPr lang="en-US" dirty="0"/>
              <a:t>This presumption is a canon of statutory construction, not a limit on congressional legislative power.</a:t>
            </a:r>
          </a:p>
          <a:p>
            <a:pPr lvl="0"/>
            <a:r>
              <a:rPr lang="en-US" dirty="0">
                <a:highlight>
                  <a:srgbClr val="FFFF00"/>
                </a:highlight>
              </a:rPr>
              <a:t>The presumption may be rebutted </a:t>
            </a:r>
            <a:r>
              <a:rPr lang="en-US" dirty="0"/>
              <a:t>by express statutory language asserting extraterritorial effect. It also may be rebutted by implication from the text, context, and purpose of a statute, or, more narrowly, according to Justices Alito and Thomas, from the “focus of the statute.”</a:t>
            </a:r>
          </a:p>
        </p:txBody>
      </p:sp>
      <p:sp>
        <p:nvSpPr>
          <p:cNvPr id="4" name="Slide Number Placeholder 3">
            <a:extLst>
              <a:ext uri="{FF2B5EF4-FFF2-40B4-BE49-F238E27FC236}">
                <a16:creationId xmlns:a16="http://schemas.microsoft.com/office/drawing/2014/main" id="{AA30A15D-E054-91CF-09C1-78958AD045B8}"/>
              </a:ext>
            </a:extLst>
          </p:cNvPr>
          <p:cNvSpPr>
            <a:spLocks noGrp="1"/>
          </p:cNvSpPr>
          <p:nvPr>
            <p:ph type="sldNum" sz="quarter" idx="12"/>
          </p:nvPr>
        </p:nvSpPr>
        <p:spPr/>
        <p:txBody>
          <a:bodyPr/>
          <a:lstStyle/>
          <a:p>
            <a:fld id="{8CDD72CE-15D5-43BE-841F-78925906E125}" type="slidenum">
              <a:rPr lang="en-US" smtClean="0"/>
              <a:t>21</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13729FDF-D2EB-2594-9DBE-5FB42B132B82}"/>
                  </a:ext>
                </a:extLst>
              </p14:cNvPr>
              <p14:cNvContentPartPr/>
              <p14:nvPr/>
            </p14:nvContentPartPr>
            <p14:xfrm>
              <a:off x="709200" y="990000"/>
              <a:ext cx="8762760" cy="1775160"/>
            </p14:xfrm>
          </p:contentPart>
        </mc:Choice>
        <mc:Fallback>
          <p:pic>
            <p:nvPicPr>
              <p:cNvPr id="5" name="Ink 4">
                <a:extLst>
                  <a:ext uri="{FF2B5EF4-FFF2-40B4-BE49-F238E27FC236}">
                    <a16:creationId xmlns:a16="http://schemas.microsoft.com/office/drawing/2014/main" id="{13729FDF-D2EB-2594-9DBE-5FB42B132B82}"/>
                  </a:ext>
                </a:extLst>
              </p:cNvPr>
              <p:cNvPicPr/>
              <p:nvPr/>
            </p:nvPicPr>
            <p:blipFill>
              <a:blip r:embed="rId3"/>
              <a:stretch>
                <a:fillRect/>
              </a:stretch>
            </p:blipFill>
            <p:spPr>
              <a:xfrm>
                <a:off x="699840" y="980640"/>
                <a:ext cx="8781480" cy="1793880"/>
              </a:xfrm>
              <a:prstGeom prst="rect">
                <a:avLst/>
              </a:prstGeom>
            </p:spPr>
          </p:pic>
        </mc:Fallback>
      </mc:AlternateContent>
    </p:spTree>
    <p:extLst>
      <p:ext uri="{BB962C8B-B14F-4D97-AF65-F5344CB8AC3E}">
        <p14:creationId xmlns:p14="http://schemas.microsoft.com/office/powerpoint/2010/main" val="681423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6C01C-804D-4E05-A8DA-8D0580ABADD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2769867-2E7F-463D-BBF5-022CCB28A11D}"/>
              </a:ext>
            </a:extLst>
          </p:cNvPr>
          <p:cNvSpPr>
            <a:spLocks noGrp="1"/>
          </p:cNvSpPr>
          <p:nvPr>
            <p:ph idx="1"/>
          </p:nvPr>
        </p:nvSpPr>
        <p:spPr>
          <a:xfrm>
            <a:off x="478972" y="1825625"/>
            <a:ext cx="9969572" cy="4351338"/>
          </a:xfrm>
        </p:spPr>
        <p:txBody>
          <a:bodyPr>
            <a:normAutofit/>
          </a:bodyPr>
          <a:lstStyle/>
          <a:p>
            <a:pPr lvl="0"/>
            <a:r>
              <a:rPr lang="en-US" dirty="0">
                <a:highlight>
                  <a:srgbClr val="FFFF00"/>
                </a:highlight>
              </a:rPr>
              <a:t>Although a statute may trump international law, and Congress is free to give extraterritorial effect to a law even in violation of international norms, our laws are construed to avoid conflict with such norms if possible.</a:t>
            </a:r>
          </a:p>
          <a:p>
            <a:pPr lvl="0"/>
            <a:r>
              <a:rPr lang="en-US" dirty="0"/>
              <a:t>Under international law, Congress may prescribe regulations for activities abroad if the regulations satisfy one of five principles reflecting the legitimate sovereign interests of the United States. If they are consistent with one or more of these principles, they also must be reasonable in the circumstances.</a:t>
            </a:r>
          </a:p>
        </p:txBody>
      </p:sp>
      <p:sp>
        <p:nvSpPr>
          <p:cNvPr id="4" name="Slide Number Placeholder 3">
            <a:extLst>
              <a:ext uri="{FF2B5EF4-FFF2-40B4-BE49-F238E27FC236}">
                <a16:creationId xmlns:a16="http://schemas.microsoft.com/office/drawing/2014/main" id="{3C716DA7-601B-CE47-3487-A676E93CD916}"/>
              </a:ext>
            </a:extLst>
          </p:cNvPr>
          <p:cNvSpPr>
            <a:spLocks noGrp="1"/>
          </p:cNvSpPr>
          <p:nvPr>
            <p:ph type="sldNum" sz="quarter" idx="12"/>
          </p:nvPr>
        </p:nvSpPr>
        <p:spPr/>
        <p:txBody>
          <a:bodyPr/>
          <a:lstStyle/>
          <a:p>
            <a:fld id="{8CDD72CE-15D5-43BE-841F-78925906E125}" type="slidenum">
              <a:rPr lang="en-US" smtClean="0"/>
              <a:t>22</a:t>
            </a:fld>
            <a:endParaRPr lang="en-US"/>
          </a:p>
        </p:txBody>
      </p:sp>
    </p:spTree>
    <p:extLst>
      <p:ext uri="{BB962C8B-B14F-4D97-AF65-F5344CB8AC3E}">
        <p14:creationId xmlns:p14="http://schemas.microsoft.com/office/powerpoint/2010/main" val="402603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DAF8-B323-27E9-9564-291EDE651897}"/>
              </a:ext>
            </a:extLst>
          </p:cNvPr>
          <p:cNvSpPr>
            <a:spLocks noGrp="1"/>
          </p:cNvSpPr>
          <p:nvPr>
            <p:ph type="title"/>
          </p:nvPr>
        </p:nvSpPr>
        <p:spPr/>
        <p:txBody>
          <a:bodyPr>
            <a:normAutofit/>
          </a:bodyPr>
          <a:lstStyle/>
          <a:p>
            <a:r>
              <a:rPr lang="en-US" dirty="0"/>
              <a:t>Application of the US Constitution in the US as Written</a:t>
            </a:r>
          </a:p>
        </p:txBody>
      </p:sp>
      <p:sp>
        <p:nvSpPr>
          <p:cNvPr id="3" name="Content Placeholder 2">
            <a:extLst>
              <a:ext uri="{FF2B5EF4-FFF2-40B4-BE49-F238E27FC236}">
                <a16:creationId xmlns:a16="http://schemas.microsoft.com/office/drawing/2014/main" id="{F1E7CBD6-0710-C4A6-4F1F-B7FCDBD91515}"/>
              </a:ext>
            </a:extLst>
          </p:cNvPr>
          <p:cNvSpPr>
            <a:spLocks noGrp="1"/>
          </p:cNvSpPr>
          <p:nvPr>
            <p:ph sz="half" idx="1"/>
          </p:nvPr>
        </p:nvSpPr>
        <p:spPr>
          <a:xfrm>
            <a:off x="329453" y="1825625"/>
            <a:ext cx="5690347" cy="4351338"/>
          </a:xfrm>
        </p:spPr>
        <p:txBody>
          <a:bodyPr>
            <a:normAutofit fontScale="85000" lnSpcReduction="20000"/>
          </a:bodyPr>
          <a:lstStyle/>
          <a:p>
            <a:r>
              <a:rPr lang="en-US" dirty="0"/>
              <a:t>Everyone</a:t>
            </a:r>
          </a:p>
          <a:p>
            <a:pPr lvl="1"/>
            <a:r>
              <a:rPr lang="en-US" dirty="0"/>
              <a:t>Mostly only applied to rights against the federal government until the Court applied these rights through the 14</a:t>
            </a:r>
            <a:r>
              <a:rPr lang="en-US" baseline="30000" dirty="0"/>
              <a:t>th</a:t>
            </a:r>
            <a:r>
              <a:rPr lang="en-US" dirty="0"/>
              <a:t> Amendment.</a:t>
            </a:r>
          </a:p>
          <a:p>
            <a:pPr lvl="1"/>
            <a:r>
              <a:rPr lang="en-US" dirty="0"/>
              <a:t>Habeas corpus was a universal right.</a:t>
            </a:r>
          </a:p>
          <a:p>
            <a:r>
              <a:rPr lang="en-US" dirty="0"/>
              <a:t>Women</a:t>
            </a:r>
          </a:p>
          <a:p>
            <a:pPr lvl="1"/>
            <a:r>
              <a:rPr lang="en-US" dirty="0"/>
              <a:t>No voting rights</a:t>
            </a:r>
          </a:p>
          <a:p>
            <a:pPr lvl="1"/>
            <a:r>
              <a:rPr lang="en-US" dirty="0"/>
              <a:t>Right to own and control property depended on state law</a:t>
            </a:r>
          </a:p>
          <a:p>
            <a:r>
              <a:rPr lang="en-US" dirty="0"/>
              <a:t>Men who did not own property</a:t>
            </a:r>
          </a:p>
          <a:p>
            <a:pPr lvl="1"/>
            <a:r>
              <a:rPr lang="en-US" dirty="0"/>
              <a:t>Right to vote depended on state law</a:t>
            </a:r>
          </a:p>
          <a:p>
            <a:endParaRPr lang="en-US" dirty="0"/>
          </a:p>
        </p:txBody>
      </p:sp>
      <p:sp>
        <p:nvSpPr>
          <p:cNvPr id="8" name="Content Placeholder 7">
            <a:extLst>
              <a:ext uri="{FF2B5EF4-FFF2-40B4-BE49-F238E27FC236}">
                <a16:creationId xmlns:a16="http://schemas.microsoft.com/office/drawing/2014/main" id="{FC1A46B7-9263-468A-CFA0-677A8B404D55}"/>
              </a:ext>
            </a:extLst>
          </p:cNvPr>
          <p:cNvSpPr>
            <a:spLocks noGrp="1"/>
          </p:cNvSpPr>
          <p:nvPr>
            <p:ph sz="half" idx="2"/>
          </p:nvPr>
        </p:nvSpPr>
        <p:spPr/>
        <p:txBody>
          <a:bodyPr>
            <a:normAutofit fontScale="85000" lnSpcReduction="20000"/>
          </a:bodyPr>
          <a:lstStyle/>
          <a:p>
            <a:r>
              <a:rPr lang="en-US" dirty="0"/>
              <a:t>Slaves</a:t>
            </a:r>
          </a:p>
          <a:p>
            <a:pPr lvl="1"/>
            <a:r>
              <a:rPr lang="en-US" dirty="0"/>
              <a:t>No personal rights</a:t>
            </a:r>
          </a:p>
          <a:p>
            <a:pPr lvl="1"/>
            <a:r>
              <a:rPr lang="en-US" dirty="0"/>
              <a:t>Rights belonged to the slave’s owner</a:t>
            </a:r>
          </a:p>
          <a:p>
            <a:r>
              <a:rPr lang="en-US" dirty="0"/>
              <a:t>Indigenous populations</a:t>
            </a:r>
          </a:p>
          <a:p>
            <a:pPr lvl="1"/>
            <a:r>
              <a:rPr lang="en-US" dirty="0"/>
              <a:t>Theoretically tribes were sovereign nations</a:t>
            </a:r>
          </a:p>
          <a:p>
            <a:pPr lvl="1"/>
            <a:r>
              <a:rPr lang="en-US" dirty="0"/>
              <a:t>No constitutional rights</a:t>
            </a:r>
          </a:p>
          <a:p>
            <a:pPr lvl="1"/>
            <a:r>
              <a:rPr lang="en-US" dirty="0"/>
              <a:t>We signed treaties but did not treat them as binding.</a:t>
            </a:r>
          </a:p>
          <a:p>
            <a:pPr lvl="1"/>
            <a:r>
              <a:rPr lang="en-US" dirty="0"/>
              <a:t>Ironically, some are now enforceable in the courts. (What if abrogated?</a:t>
            </a:r>
          </a:p>
        </p:txBody>
      </p:sp>
      <p:sp>
        <p:nvSpPr>
          <p:cNvPr id="4" name="Slide Number Placeholder 3">
            <a:extLst>
              <a:ext uri="{FF2B5EF4-FFF2-40B4-BE49-F238E27FC236}">
                <a16:creationId xmlns:a16="http://schemas.microsoft.com/office/drawing/2014/main" id="{EEB3C3BB-96FB-7BC3-3D01-0B713A2E504E}"/>
              </a:ext>
            </a:extLst>
          </p:cNvPr>
          <p:cNvSpPr>
            <a:spLocks noGrp="1"/>
          </p:cNvSpPr>
          <p:nvPr>
            <p:ph type="sldNum" sz="quarter" idx="12"/>
          </p:nvPr>
        </p:nvSpPr>
        <p:spPr/>
        <p:txBody>
          <a:bodyPr/>
          <a:lstStyle/>
          <a:p>
            <a:fld id="{8CDD72CE-15D5-43BE-841F-78925906E125}" type="slidenum">
              <a:rPr lang="en-US" smtClean="0"/>
              <a:t>3</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DA486E19-E771-8B13-367A-3AAD4EAA2613}"/>
                  </a:ext>
                </a:extLst>
              </p14:cNvPr>
              <p14:cNvContentPartPr/>
              <p14:nvPr/>
            </p14:nvContentPartPr>
            <p14:xfrm>
              <a:off x="0" y="1940760"/>
              <a:ext cx="10807560" cy="3425400"/>
            </p14:xfrm>
          </p:contentPart>
        </mc:Choice>
        <mc:Fallback>
          <p:pic>
            <p:nvPicPr>
              <p:cNvPr id="5" name="Ink 4">
                <a:extLst>
                  <a:ext uri="{FF2B5EF4-FFF2-40B4-BE49-F238E27FC236}">
                    <a16:creationId xmlns:a16="http://schemas.microsoft.com/office/drawing/2014/main" id="{DA486E19-E771-8B13-367A-3AAD4EAA2613}"/>
                  </a:ext>
                </a:extLst>
              </p:cNvPr>
              <p:cNvPicPr/>
              <p:nvPr/>
            </p:nvPicPr>
            <p:blipFill>
              <a:blip r:embed="rId3"/>
              <a:stretch>
                <a:fillRect/>
              </a:stretch>
            </p:blipFill>
            <p:spPr>
              <a:xfrm>
                <a:off x="-9360" y="1931400"/>
                <a:ext cx="10826280" cy="3444120"/>
              </a:xfrm>
              <a:prstGeom prst="rect">
                <a:avLst/>
              </a:prstGeom>
            </p:spPr>
          </p:pic>
        </mc:Fallback>
      </mc:AlternateContent>
    </p:spTree>
    <p:extLst>
      <p:ext uri="{BB962C8B-B14F-4D97-AF65-F5344CB8AC3E}">
        <p14:creationId xmlns:p14="http://schemas.microsoft.com/office/powerpoint/2010/main" val="1526022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89366-4916-4AD9-8421-40CAD16ED545}"/>
              </a:ext>
            </a:extLst>
          </p:cNvPr>
          <p:cNvSpPr>
            <a:spLocks noGrp="1"/>
          </p:cNvSpPr>
          <p:nvPr>
            <p:ph type="title"/>
          </p:nvPr>
        </p:nvSpPr>
        <p:spPr/>
        <p:txBody>
          <a:bodyPr/>
          <a:lstStyle/>
          <a:p>
            <a:r>
              <a:rPr lang="en-US" dirty="0"/>
              <a:t>Application of Statutes Outside</a:t>
            </a:r>
            <a:r>
              <a:rPr lang="en-US" baseline="0" dirty="0"/>
              <a:t> the US</a:t>
            </a:r>
            <a:endParaRPr lang="en-US" dirty="0"/>
          </a:p>
        </p:txBody>
      </p:sp>
      <p:sp>
        <p:nvSpPr>
          <p:cNvPr id="3" name="Content Placeholder 2">
            <a:extLst>
              <a:ext uri="{FF2B5EF4-FFF2-40B4-BE49-F238E27FC236}">
                <a16:creationId xmlns:a16="http://schemas.microsoft.com/office/drawing/2014/main" id="{542BF38A-5524-4EA5-B429-A1BAEBF9B4C6}"/>
              </a:ext>
            </a:extLst>
          </p:cNvPr>
          <p:cNvSpPr>
            <a:spLocks noGrp="1"/>
          </p:cNvSpPr>
          <p:nvPr>
            <p:ph idx="1"/>
          </p:nvPr>
        </p:nvSpPr>
        <p:spPr>
          <a:xfrm>
            <a:off x="478972" y="1568224"/>
            <a:ext cx="10835204" cy="4608739"/>
          </a:xfrm>
        </p:spPr>
        <p:txBody>
          <a:bodyPr>
            <a:normAutofit/>
          </a:bodyPr>
          <a:lstStyle/>
          <a:p>
            <a:pPr lvl="0"/>
            <a:r>
              <a:rPr lang="en-US" altLang="en-US" dirty="0"/>
              <a:t>Flipside of </a:t>
            </a:r>
            <a:r>
              <a:rPr lang="en-US" altLang="en-US" i="1" dirty="0"/>
              <a:t>Charming Betsy</a:t>
            </a:r>
            <a:r>
              <a:rPr lang="en-US" altLang="en-US" dirty="0"/>
              <a:t>: The Presumption Against Extraterritoriality. </a:t>
            </a:r>
          </a:p>
          <a:p>
            <a:r>
              <a:rPr lang="en-US" altLang="en-US" dirty="0">
                <a:highlight>
                  <a:srgbClr val="FFFF00"/>
                </a:highlight>
              </a:rPr>
              <a:t>“When a statute gives no clear indication of an extraterritorial application, it has none.” </a:t>
            </a:r>
            <a:r>
              <a:rPr lang="en-US" altLang="en-US" i="1" dirty="0"/>
              <a:t>Morrison v. </a:t>
            </a:r>
            <a:r>
              <a:rPr lang="en-US" altLang="en-US" i="1" dirty="0" err="1"/>
              <a:t>Nat’l</a:t>
            </a:r>
            <a:r>
              <a:rPr lang="en-US" altLang="en-US" i="1" dirty="0"/>
              <a:t> </a:t>
            </a:r>
            <a:r>
              <a:rPr lang="en-US" altLang="en-US" i="1" dirty="0" err="1"/>
              <a:t>Austr</a:t>
            </a:r>
            <a:r>
              <a:rPr lang="en-US" altLang="en-US" i="1" dirty="0"/>
              <a:t>. Bank, Ltd</a:t>
            </a:r>
            <a:r>
              <a:rPr lang="en-US" altLang="en-US" dirty="0"/>
              <a:t>., 561 U.S. 247, 255 (2010). </a:t>
            </a:r>
          </a:p>
          <a:p>
            <a:r>
              <a:rPr lang="en-US" altLang="en-US" dirty="0"/>
              <a:t>The Supreme Court has said that this is </a:t>
            </a:r>
            <a:r>
              <a:rPr lang="en-US" altLang="en-US" dirty="0">
                <a:highlight>
                  <a:srgbClr val="FFFF00"/>
                </a:highlight>
              </a:rPr>
              <a:t>“a presumption that United States law governs domestically but does not rule the world.” </a:t>
            </a:r>
            <a:r>
              <a:rPr lang="en-US" altLang="en-US" i="1" dirty="0"/>
              <a:t>Microsoft Corp. v. AT&amp;T Corp</a:t>
            </a:r>
            <a:r>
              <a:rPr lang="en-US" altLang="en-US" dirty="0"/>
              <a:t>., 550 U.S. 437, 454 (2007).</a:t>
            </a:r>
          </a:p>
          <a:p>
            <a:r>
              <a:rPr lang="en-US" altLang="en-US" dirty="0"/>
              <a:t>Congress may give foreign nationals access to the US courts but must do so specifically, not by implication.</a:t>
            </a:r>
          </a:p>
          <a:p>
            <a:endParaRPr lang="en-US" dirty="0"/>
          </a:p>
        </p:txBody>
      </p:sp>
      <p:sp>
        <p:nvSpPr>
          <p:cNvPr id="4" name="Slide Number Placeholder 3">
            <a:extLst>
              <a:ext uri="{FF2B5EF4-FFF2-40B4-BE49-F238E27FC236}">
                <a16:creationId xmlns:a16="http://schemas.microsoft.com/office/drawing/2014/main" id="{E06FD095-3DA6-A655-2F0E-46DBF5064DF8}"/>
              </a:ext>
            </a:extLst>
          </p:cNvPr>
          <p:cNvSpPr>
            <a:spLocks noGrp="1"/>
          </p:cNvSpPr>
          <p:nvPr>
            <p:ph type="sldNum" sz="quarter" idx="12"/>
          </p:nvPr>
        </p:nvSpPr>
        <p:spPr/>
        <p:txBody>
          <a:bodyPr/>
          <a:lstStyle/>
          <a:p>
            <a:fld id="{8CDD72CE-15D5-43BE-841F-78925906E125}" type="slidenum">
              <a:rPr lang="en-US" smtClean="0"/>
              <a:t>4</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2E174C03-10C3-0845-95DB-AE36B764E98A}"/>
                  </a:ext>
                </a:extLst>
              </p14:cNvPr>
              <p14:cNvContentPartPr/>
              <p14:nvPr/>
            </p14:nvContentPartPr>
            <p14:xfrm>
              <a:off x="667440" y="1191960"/>
              <a:ext cx="10754640" cy="4485240"/>
            </p14:xfrm>
          </p:contentPart>
        </mc:Choice>
        <mc:Fallback>
          <p:pic>
            <p:nvPicPr>
              <p:cNvPr id="5" name="Ink 4">
                <a:extLst>
                  <a:ext uri="{FF2B5EF4-FFF2-40B4-BE49-F238E27FC236}">
                    <a16:creationId xmlns:a16="http://schemas.microsoft.com/office/drawing/2014/main" id="{2E174C03-10C3-0845-95DB-AE36B764E98A}"/>
                  </a:ext>
                </a:extLst>
              </p:cNvPr>
              <p:cNvPicPr/>
              <p:nvPr/>
            </p:nvPicPr>
            <p:blipFill>
              <a:blip r:embed="rId3"/>
              <a:stretch>
                <a:fillRect/>
              </a:stretch>
            </p:blipFill>
            <p:spPr>
              <a:xfrm>
                <a:off x="658080" y="1182600"/>
                <a:ext cx="10773360" cy="4503960"/>
              </a:xfrm>
              <a:prstGeom prst="rect">
                <a:avLst/>
              </a:prstGeom>
            </p:spPr>
          </p:pic>
        </mc:Fallback>
      </mc:AlternateContent>
    </p:spTree>
    <p:extLst>
      <p:ext uri="{BB962C8B-B14F-4D97-AF65-F5344CB8AC3E}">
        <p14:creationId xmlns:p14="http://schemas.microsoft.com/office/powerpoint/2010/main" val="3939411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B75AF-2880-4DDC-A60A-139BDA805E85}"/>
              </a:ext>
            </a:extLst>
          </p:cNvPr>
          <p:cNvSpPr>
            <a:spLocks noGrp="1"/>
          </p:cNvSpPr>
          <p:nvPr>
            <p:ph type="title"/>
          </p:nvPr>
        </p:nvSpPr>
        <p:spPr>
          <a:xfrm>
            <a:off x="478972" y="242661"/>
            <a:ext cx="10615748" cy="1325563"/>
          </a:xfrm>
        </p:spPr>
        <p:txBody>
          <a:bodyPr/>
          <a:lstStyle/>
          <a:p>
            <a:pPr lvl="0"/>
            <a:r>
              <a:rPr lang="en-US" dirty="0"/>
              <a:t>US Controlled Territory Outside the US – The Insular Cases</a:t>
            </a:r>
          </a:p>
        </p:txBody>
      </p:sp>
      <p:sp>
        <p:nvSpPr>
          <p:cNvPr id="3" name="Content Placeholder 2">
            <a:extLst>
              <a:ext uri="{FF2B5EF4-FFF2-40B4-BE49-F238E27FC236}">
                <a16:creationId xmlns:a16="http://schemas.microsoft.com/office/drawing/2014/main" id="{E6D7D9A2-6E6C-4626-83F9-5006F9EFAC8D}"/>
              </a:ext>
            </a:extLst>
          </p:cNvPr>
          <p:cNvSpPr>
            <a:spLocks noGrp="1"/>
          </p:cNvSpPr>
          <p:nvPr>
            <p:ph idx="1"/>
          </p:nvPr>
        </p:nvSpPr>
        <p:spPr>
          <a:xfrm>
            <a:off x="478972" y="1780033"/>
            <a:ext cx="11249732" cy="4437888"/>
          </a:xfrm>
        </p:spPr>
        <p:txBody>
          <a:bodyPr>
            <a:normAutofit/>
          </a:bodyPr>
          <a:lstStyle/>
          <a:p>
            <a:pPr lvl="0"/>
            <a:r>
              <a:rPr lang="en-US" dirty="0"/>
              <a:t>The ‘‘Insular Cases,’’ which arose at the turn of the [twentieth] century, involved territories which had only recently been conquered or acquired by the United States. These territories were governed and regulated by Congress under Art. IV, §3. They were assumed to have entirely different cultures and customs from those of this country.</a:t>
            </a:r>
          </a:p>
          <a:p>
            <a:pPr lvl="1"/>
            <a:r>
              <a:rPr lang="en-US" dirty="0"/>
              <a:t>The court used this as</a:t>
            </a:r>
            <a:r>
              <a:rPr lang="en-US" baseline="0" dirty="0"/>
              <a:t> a justification for limited constitutional rights.</a:t>
            </a:r>
          </a:p>
          <a:p>
            <a:pPr lvl="0"/>
            <a:r>
              <a:rPr lang="en-US" dirty="0"/>
              <a:t>Congress extended citizenship</a:t>
            </a:r>
            <a:r>
              <a:rPr lang="en-US" baseline="0" dirty="0"/>
              <a:t> to the remaining territories, </a:t>
            </a:r>
            <a:r>
              <a:rPr lang="en-US" dirty="0"/>
              <a:t>most importantly Puerto Rico, </a:t>
            </a:r>
            <a:r>
              <a:rPr lang="en-US" baseline="0" dirty="0"/>
              <a:t>thus extending US Constitutional Rights to the now citizens.</a:t>
            </a:r>
          </a:p>
          <a:p>
            <a:pPr lvl="1"/>
            <a:r>
              <a:rPr lang="en-US" dirty="0"/>
              <a:t>This includes the right to travel and settle in the United States.</a:t>
            </a:r>
            <a:endParaRPr lang="en-US" baseline="0" dirty="0"/>
          </a:p>
        </p:txBody>
      </p:sp>
      <p:sp>
        <p:nvSpPr>
          <p:cNvPr id="4" name="Slide Number Placeholder 3">
            <a:extLst>
              <a:ext uri="{FF2B5EF4-FFF2-40B4-BE49-F238E27FC236}">
                <a16:creationId xmlns:a16="http://schemas.microsoft.com/office/drawing/2014/main" id="{1B858497-3709-E25C-A823-AAADDF75F9E9}"/>
              </a:ext>
            </a:extLst>
          </p:cNvPr>
          <p:cNvSpPr>
            <a:spLocks noGrp="1"/>
          </p:cNvSpPr>
          <p:nvPr>
            <p:ph type="sldNum" sz="quarter" idx="12"/>
          </p:nvPr>
        </p:nvSpPr>
        <p:spPr/>
        <p:txBody>
          <a:bodyPr/>
          <a:lstStyle/>
          <a:p>
            <a:fld id="{8CDD72CE-15D5-43BE-841F-78925906E125}" type="slidenum">
              <a:rPr lang="en-US" smtClean="0"/>
              <a:t>5</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EDF8F37A-4F5A-6186-70EF-8C3348F429A6}"/>
                  </a:ext>
                </a:extLst>
              </p14:cNvPr>
              <p14:cNvContentPartPr/>
              <p14:nvPr/>
            </p14:nvContentPartPr>
            <p14:xfrm>
              <a:off x="217080" y="1438560"/>
              <a:ext cx="11237400" cy="4801320"/>
            </p14:xfrm>
          </p:contentPart>
        </mc:Choice>
        <mc:Fallback>
          <p:pic>
            <p:nvPicPr>
              <p:cNvPr id="5" name="Ink 4">
                <a:extLst>
                  <a:ext uri="{FF2B5EF4-FFF2-40B4-BE49-F238E27FC236}">
                    <a16:creationId xmlns:a16="http://schemas.microsoft.com/office/drawing/2014/main" id="{EDF8F37A-4F5A-6186-70EF-8C3348F429A6}"/>
                  </a:ext>
                </a:extLst>
              </p:cNvPr>
              <p:cNvPicPr/>
              <p:nvPr/>
            </p:nvPicPr>
            <p:blipFill>
              <a:blip r:embed="rId3"/>
              <a:stretch>
                <a:fillRect/>
              </a:stretch>
            </p:blipFill>
            <p:spPr>
              <a:xfrm>
                <a:off x="207720" y="1429200"/>
                <a:ext cx="11256120" cy="4820040"/>
              </a:xfrm>
              <a:prstGeom prst="rect">
                <a:avLst/>
              </a:prstGeom>
            </p:spPr>
          </p:pic>
        </mc:Fallback>
      </mc:AlternateContent>
    </p:spTree>
    <p:extLst>
      <p:ext uri="{BB962C8B-B14F-4D97-AF65-F5344CB8AC3E}">
        <p14:creationId xmlns:p14="http://schemas.microsoft.com/office/powerpoint/2010/main" val="3756414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30EFB-0DB0-4349-B274-092F347A6EFC}"/>
              </a:ext>
            </a:extLst>
          </p:cNvPr>
          <p:cNvSpPr>
            <a:spLocks noGrp="1"/>
          </p:cNvSpPr>
          <p:nvPr>
            <p:ph type="title"/>
          </p:nvPr>
        </p:nvSpPr>
        <p:spPr>
          <a:xfrm>
            <a:off x="478972" y="242661"/>
            <a:ext cx="10944932" cy="1325563"/>
          </a:xfrm>
        </p:spPr>
        <p:txBody>
          <a:bodyPr/>
          <a:lstStyle/>
          <a:p>
            <a:pPr lvl="0"/>
            <a:r>
              <a:rPr lang="en-US" dirty="0"/>
              <a:t>The Military Base</a:t>
            </a:r>
            <a:r>
              <a:rPr lang="en-US" baseline="0" dirty="0"/>
              <a:t> at </a:t>
            </a:r>
            <a:r>
              <a:rPr lang="en-US" dirty="0"/>
              <a:t>Guantanamo Bay</a:t>
            </a:r>
          </a:p>
        </p:txBody>
      </p:sp>
      <p:sp>
        <p:nvSpPr>
          <p:cNvPr id="3" name="Content Placeholder 2">
            <a:extLst>
              <a:ext uri="{FF2B5EF4-FFF2-40B4-BE49-F238E27FC236}">
                <a16:creationId xmlns:a16="http://schemas.microsoft.com/office/drawing/2014/main" id="{880386D4-6049-439F-9FBA-46D44FDFC692}"/>
              </a:ext>
            </a:extLst>
          </p:cNvPr>
          <p:cNvSpPr>
            <a:spLocks noGrp="1"/>
          </p:cNvSpPr>
          <p:nvPr>
            <p:ph idx="1"/>
          </p:nvPr>
        </p:nvSpPr>
        <p:spPr>
          <a:xfrm>
            <a:off x="621792" y="1658112"/>
            <a:ext cx="10594848" cy="4518851"/>
          </a:xfrm>
        </p:spPr>
        <p:txBody>
          <a:bodyPr>
            <a:normAutofit/>
          </a:bodyPr>
          <a:lstStyle/>
          <a:p>
            <a:r>
              <a:rPr lang="en-US" dirty="0"/>
              <a:t>Established when Cuba was a US territory.</a:t>
            </a:r>
          </a:p>
          <a:p>
            <a:r>
              <a:rPr lang="en-US" dirty="0"/>
              <a:t>Under US control through an open-ended lease since the US ceded control of Cuba.</a:t>
            </a:r>
          </a:p>
          <a:p>
            <a:r>
              <a:rPr lang="en-US" dirty="0"/>
              <a:t>The Court found that the US retained sufficient control over Cuba for it to be US territory for some purposes, including a right to </a:t>
            </a:r>
            <a:r>
              <a:rPr lang="en-US" i="1" dirty="0"/>
              <a:t>habeas corpus</a:t>
            </a:r>
            <a:r>
              <a:rPr lang="en-US" dirty="0"/>
              <a:t> for the detainees.</a:t>
            </a:r>
          </a:p>
          <a:p>
            <a:r>
              <a:rPr lang="en-US" dirty="0"/>
              <a:t>US military bases also count as US territory for the natural born citizen requirement to be President.</a:t>
            </a:r>
          </a:p>
          <a:p>
            <a:pPr lvl="1"/>
            <a:r>
              <a:rPr lang="en-US" dirty="0"/>
              <a:t>Senator and Presidential Candidate McCain was born on the base in Panama.</a:t>
            </a:r>
          </a:p>
        </p:txBody>
      </p:sp>
      <p:sp>
        <p:nvSpPr>
          <p:cNvPr id="4" name="Slide Number Placeholder 3">
            <a:extLst>
              <a:ext uri="{FF2B5EF4-FFF2-40B4-BE49-F238E27FC236}">
                <a16:creationId xmlns:a16="http://schemas.microsoft.com/office/drawing/2014/main" id="{59BDC97F-19DF-AFCE-EA8A-D56628826849}"/>
              </a:ext>
            </a:extLst>
          </p:cNvPr>
          <p:cNvSpPr>
            <a:spLocks noGrp="1"/>
          </p:cNvSpPr>
          <p:nvPr>
            <p:ph type="sldNum" sz="quarter" idx="12"/>
          </p:nvPr>
        </p:nvSpPr>
        <p:spPr/>
        <p:txBody>
          <a:bodyPr/>
          <a:lstStyle/>
          <a:p>
            <a:fld id="{8CDD72CE-15D5-43BE-841F-78925906E125}" type="slidenum">
              <a:rPr lang="en-US" smtClean="0"/>
              <a:t>6</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282DB269-6C98-FB18-0F25-AE446ED50D70}"/>
                  </a:ext>
                </a:extLst>
              </p14:cNvPr>
              <p14:cNvContentPartPr/>
              <p14:nvPr/>
            </p14:nvContentPartPr>
            <p14:xfrm>
              <a:off x="658440" y="5020200"/>
              <a:ext cx="10600560" cy="963000"/>
            </p14:xfrm>
          </p:contentPart>
        </mc:Choice>
        <mc:Fallback>
          <p:pic>
            <p:nvPicPr>
              <p:cNvPr id="5" name="Ink 4">
                <a:extLst>
                  <a:ext uri="{FF2B5EF4-FFF2-40B4-BE49-F238E27FC236}">
                    <a16:creationId xmlns:a16="http://schemas.microsoft.com/office/drawing/2014/main" id="{282DB269-6C98-FB18-0F25-AE446ED50D70}"/>
                  </a:ext>
                </a:extLst>
              </p:cNvPr>
              <p:cNvPicPr/>
              <p:nvPr/>
            </p:nvPicPr>
            <p:blipFill>
              <a:blip r:embed="rId3"/>
              <a:stretch>
                <a:fillRect/>
              </a:stretch>
            </p:blipFill>
            <p:spPr>
              <a:xfrm>
                <a:off x="649080" y="5010840"/>
                <a:ext cx="10619280" cy="981720"/>
              </a:xfrm>
              <a:prstGeom prst="rect">
                <a:avLst/>
              </a:prstGeom>
            </p:spPr>
          </p:pic>
        </mc:Fallback>
      </mc:AlternateContent>
    </p:spTree>
    <p:extLst>
      <p:ext uri="{BB962C8B-B14F-4D97-AF65-F5344CB8AC3E}">
        <p14:creationId xmlns:p14="http://schemas.microsoft.com/office/powerpoint/2010/main" val="65404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D4F92-F89A-4982-A683-C25595DE03A0}"/>
              </a:ext>
            </a:extLst>
          </p:cNvPr>
          <p:cNvSpPr>
            <a:spLocks noGrp="1"/>
          </p:cNvSpPr>
          <p:nvPr>
            <p:ph type="title"/>
          </p:nvPr>
        </p:nvSpPr>
        <p:spPr/>
        <p:txBody>
          <a:bodyPr/>
          <a:lstStyle/>
          <a:p>
            <a:pPr lvl="0"/>
            <a:r>
              <a:rPr lang="en-US" i="1" dirty="0"/>
              <a:t>Reid v. Covert, </a:t>
            </a:r>
            <a:r>
              <a:rPr lang="en-US" dirty="0"/>
              <a:t>354 U.S. 1 (1956) – (Also Chapter 6)</a:t>
            </a:r>
          </a:p>
        </p:txBody>
      </p:sp>
      <p:sp>
        <p:nvSpPr>
          <p:cNvPr id="3" name="Content Placeholder 2">
            <a:extLst>
              <a:ext uri="{FF2B5EF4-FFF2-40B4-BE49-F238E27FC236}">
                <a16:creationId xmlns:a16="http://schemas.microsoft.com/office/drawing/2014/main" id="{21520FC5-0BB4-45EE-8587-AE1BFE65DC50}"/>
              </a:ext>
            </a:extLst>
          </p:cNvPr>
          <p:cNvSpPr>
            <a:spLocks noGrp="1"/>
          </p:cNvSpPr>
          <p:nvPr>
            <p:ph idx="1"/>
          </p:nvPr>
        </p:nvSpPr>
        <p:spPr>
          <a:xfrm>
            <a:off x="478972" y="1976284"/>
            <a:ext cx="11127812" cy="4448900"/>
          </a:xfrm>
        </p:spPr>
        <p:txBody>
          <a:bodyPr>
            <a:normAutofit fontScale="92500" lnSpcReduction="20000"/>
          </a:bodyPr>
          <a:lstStyle/>
          <a:p>
            <a:r>
              <a:rPr lang="en-US" dirty="0"/>
              <a:t>Right to trial by jury for US military dependents abroad.</a:t>
            </a:r>
          </a:p>
          <a:p>
            <a:r>
              <a:rPr lang="en-US" dirty="0"/>
              <a:t>There was a tradition of trying camp followers, which included wives, by court marshal when in the field.</a:t>
            </a:r>
          </a:p>
          <a:p>
            <a:r>
              <a:rPr lang="en-US" i="1" dirty="0" err="1"/>
              <a:t>Eisentrager</a:t>
            </a:r>
            <a:r>
              <a:rPr lang="en-US" dirty="0"/>
              <a:t> had previously held that </a:t>
            </a:r>
            <a:r>
              <a:rPr lang="en-US" dirty="0">
                <a:highlight>
                  <a:srgbClr val="FFFF00"/>
                </a:highlight>
              </a:rPr>
              <a:t>foreign nationals </a:t>
            </a:r>
            <a:r>
              <a:rPr lang="en-US" dirty="0"/>
              <a:t>held by the US on </a:t>
            </a:r>
            <a:r>
              <a:rPr lang="en-US" dirty="0">
                <a:highlight>
                  <a:srgbClr val="FFFF00"/>
                </a:highlight>
              </a:rPr>
              <a:t>foreign soil </a:t>
            </a:r>
            <a:r>
              <a:rPr lang="en-US" dirty="0"/>
              <a:t>did not have Constitutional rights. </a:t>
            </a:r>
          </a:p>
          <a:p>
            <a:r>
              <a:rPr lang="en-US" dirty="0"/>
              <a:t>The court found that the Constitution extended to the US military base in Germany for US Citizens. </a:t>
            </a:r>
          </a:p>
          <a:p>
            <a:pPr lvl="1"/>
            <a:r>
              <a:rPr lang="en-US" dirty="0">
                <a:highlight>
                  <a:srgbClr val="FFFF00"/>
                </a:highlight>
              </a:rPr>
              <a:t>It was possible to provide trial by jury, either by bring a judge to the base or holding the trial in the US.</a:t>
            </a:r>
          </a:p>
          <a:p>
            <a:r>
              <a:rPr lang="en-US" dirty="0"/>
              <a:t>While the court left open whether only the major rights travel, later courts have found that all rights that can travel, do.</a:t>
            </a:r>
          </a:p>
          <a:p>
            <a:pPr lvl="1"/>
            <a:r>
              <a:rPr lang="en-US" dirty="0"/>
              <a:t>We will see later that not all rights </a:t>
            </a:r>
            <a:r>
              <a:rPr lang="en-US" dirty="0">
                <a:highlight>
                  <a:srgbClr val="FFFF00"/>
                </a:highlight>
              </a:rPr>
              <a:t>can</a:t>
            </a:r>
            <a:r>
              <a:rPr lang="en-US" dirty="0"/>
              <a:t> travel – there is no US court that can issue a search warrant that is good outside the US.</a:t>
            </a:r>
          </a:p>
        </p:txBody>
      </p:sp>
      <p:sp>
        <p:nvSpPr>
          <p:cNvPr id="4" name="Slide Number Placeholder 3">
            <a:extLst>
              <a:ext uri="{FF2B5EF4-FFF2-40B4-BE49-F238E27FC236}">
                <a16:creationId xmlns:a16="http://schemas.microsoft.com/office/drawing/2014/main" id="{B487730F-4D72-C456-004B-5025830D9184}"/>
              </a:ext>
            </a:extLst>
          </p:cNvPr>
          <p:cNvSpPr>
            <a:spLocks noGrp="1"/>
          </p:cNvSpPr>
          <p:nvPr>
            <p:ph type="sldNum" sz="quarter" idx="12"/>
          </p:nvPr>
        </p:nvSpPr>
        <p:spPr/>
        <p:txBody>
          <a:bodyPr/>
          <a:lstStyle/>
          <a:p>
            <a:fld id="{8CDD72CE-15D5-43BE-841F-78925906E125}" type="slidenum">
              <a:rPr lang="en-US" smtClean="0"/>
              <a:t>7</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68BE853F-6484-A6BD-2184-A2AF9D98CC26}"/>
                  </a:ext>
                </a:extLst>
              </p14:cNvPr>
              <p14:cNvContentPartPr/>
              <p14:nvPr/>
            </p14:nvContentPartPr>
            <p14:xfrm>
              <a:off x="559440" y="2243520"/>
              <a:ext cx="11023920" cy="4135680"/>
            </p14:xfrm>
          </p:contentPart>
        </mc:Choice>
        <mc:Fallback>
          <p:pic>
            <p:nvPicPr>
              <p:cNvPr id="5" name="Ink 4">
                <a:extLst>
                  <a:ext uri="{FF2B5EF4-FFF2-40B4-BE49-F238E27FC236}">
                    <a16:creationId xmlns:a16="http://schemas.microsoft.com/office/drawing/2014/main" id="{68BE853F-6484-A6BD-2184-A2AF9D98CC26}"/>
                  </a:ext>
                </a:extLst>
              </p:cNvPr>
              <p:cNvPicPr/>
              <p:nvPr/>
            </p:nvPicPr>
            <p:blipFill>
              <a:blip r:embed="rId3"/>
              <a:stretch>
                <a:fillRect/>
              </a:stretch>
            </p:blipFill>
            <p:spPr>
              <a:xfrm>
                <a:off x="550080" y="2234160"/>
                <a:ext cx="11042640" cy="4154400"/>
              </a:xfrm>
              <a:prstGeom prst="rect">
                <a:avLst/>
              </a:prstGeom>
            </p:spPr>
          </p:pic>
        </mc:Fallback>
      </mc:AlternateContent>
    </p:spTree>
    <p:extLst>
      <p:ext uri="{BB962C8B-B14F-4D97-AF65-F5344CB8AC3E}">
        <p14:creationId xmlns:p14="http://schemas.microsoft.com/office/powerpoint/2010/main" val="94738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6BE1D-1A75-4A63-9675-4736261F0968}"/>
              </a:ext>
            </a:extLst>
          </p:cNvPr>
          <p:cNvSpPr>
            <a:spLocks noGrp="1"/>
          </p:cNvSpPr>
          <p:nvPr>
            <p:ph type="title"/>
          </p:nvPr>
        </p:nvSpPr>
        <p:spPr>
          <a:xfrm>
            <a:off x="478972" y="242661"/>
            <a:ext cx="10208693" cy="1325563"/>
          </a:xfrm>
        </p:spPr>
        <p:txBody>
          <a:bodyPr/>
          <a:lstStyle/>
          <a:p>
            <a:r>
              <a:rPr lang="en-US" i="1" dirty="0"/>
              <a:t>US v. Verdugo-</a:t>
            </a:r>
            <a:r>
              <a:rPr lang="en-US" i="1" dirty="0" err="1"/>
              <a:t>Urquidez</a:t>
            </a:r>
            <a:r>
              <a:rPr lang="en-US" dirty="0"/>
              <a:t>, 494 US 259 (1990)</a:t>
            </a:r>
          </a:p>
        </p:txBody>
      </p:sp>
      <p:sp>
        <p:nvSpPr>
          <p:cNvPr id="3" name="Content Placeholder 2">
            <a:extLst>
              <a:ext uri="{FF2B5EF4-FFF2-40B4-BE49-F238E27FC236}">
                <a16:creationId xmlns:a16="http://schemas.microsoft.com/office/drawing/2014/main" id="{35F7BEB3-E6DA-44E6-B531-CF710F7CC00A}"/>
              </a:ext>
            </a:extLst>
          </p:cNvPr>
          <p:cNvSpPr>
            <a:spLocks noGrp="1"/>
          </p:cNvSpPr>
          <p:nvPr>
            <p:ph idx="1"/>
          </p:nvPr>
        </p:nvSpPr>
        <p:spPr>
          <a:xfrm>
            <a:off x="478972" y="1755648"/>
            <a:ext cx="10725476" cy="4421315"/>
          </a:xfrm>
        </p:spPr>
        <p:txBody>
          <a:bodyPr/>
          <a:lstStyle/>
          <a:p>
            <a:r>
              <a:rPr lang="en-US" dirty="0"/>
              <a:t>Search of a foreign national in Mexico</a:t>
            </a:r>
          </a:p>
          <a:p>
            <a:r>
              <a:rPr lang="en-US" dirty="0"/>
              <a:t>There was no warrant and Defendant moved to exclude the evidence.</a:t>
            </a:r>
          </a:p>
          <a:p>
            <a:pPr lvl="1"/>
            <a:r>
              <a:rPr lang="en-US" dirty="0"/>
              <a:t>The court did not reach the question of whether there could have been a warrant.</a:t>
            </a:r>
          </a:p>
          <a:p>
            <a:r>
              <a:rPr lang="en-US" dirty="0"/>
              <a:t>It found that a foreign national on foreign soil does not have US constitutional rights and thus there is no basis for the exclusionary rule.</a:t>
            </a:r>
          </a:p>
          <a:p>
            <a:endParaRPr lang="en-US" dirty="0"/>
          </a:p>
        </p:txBody>
      </p:sp>
      <p:sp>
        <p:nvSpPr>
          <p:cNvPr id="4" name="Slide Number Placeholder 3">
            <a:extLst>
              <a:ext uri="{FF2B5EF4-FFF2-40B4-BE49-F238E27FC236}">
                <a16:creationId xmlns:a16="http://schemas.microsoft.com/office/drawing/2014/main" id="{EF53B1B9-69FA-CA1C-8C64-24CF601AEB63}"/>
              </a:ext>
            </a:extLst>
          </p:cNvPr>
          <p:cNvSpPr>
            <a:spLocks noGrp="1"/>
          </p:cNvSpPr>
          <p:nvPr>
            <p:ph type="sldNum" sz="quarter" idx="12"/>
          </p:nvPr>
        </p:nvSpPr>
        <p:spPr/>
        <p:txBody>
          <a:bodyPr/>
          <a:lstStyle/>
          <a:p>
            <a:fld id="{8CDD72CE-15D5-43BE-841F-78925906E125}" type="slidenum">
              <a:rPr lang="en-US" smtClean="0"/>
              <a:t>8</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0B427BA5-43B0-B959-15C5-A79B05261027}"/>
                  </a:ext>
                </a:extLst>
              </p14:cNvPr>
              <p14:cNvContentPartPr/>
              <p14:nvPr/>
            </p14:nvContentPartPr>
            <p14:xfrm>
              <a:off x="0" y="1297080"/>
              <a:ext cx="11279880" cy="3345120"/>
            </p14:xfrm>
          </p:contentPart>
        </mc:Choice>
        <mc:Fallback>
          <p:pic>
            <p:nvPicPr>
              <p:cNvPr id="5" name="Ink 4">
                <a:extLst>
                  <a:ext uri="{FF2B5EF4-FFF2-40B4-BE49-F238E27FC236}">
                    <a16:creationId xmlns:a16="http://schemas.microsoft.com/office/drawing/2014/main" id="{0B427BA5-43B0-B959-15C5-A79B05261027}"/>
                  </a:ext>
                </a:extLst>
              </p:cNvPr>
              <p:cNvPicPr/>
              <p:nvPr/>
            </p:nvPicPr>
            <p:blipFill>
              <a:blip r:embed="rId3"/>
              <a:stretch>
                <a:fillRect/>
              </a:stretch>
            </p:blipFill>
            <p:spPr>
              <a:xfrm>
                <a:off x="-9360" y="1287720"/>
                <a:ext cx="11298600" cy="3363840"/>
              </a:xfrm>
              <a:prstGeom prst="rect">
                <a:avLst/>
              </a:prstGeom>
            </p:spPr>
          </p:pic>
        </mc:Fallback>
      </mc:AlternateContent>
    </p:spTree>
    <p:extLst>
      <p:ext uri="{BB962C8B-B14F-4D97-AF65-F5344CB8AC3E}">
        <p14:creationId xmlns:p14="http://schemas.microsoft.com/office/powerpoint/2010/main" val="336657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4F5C2-783F-4D49-8415-B0E51FB20E77}"/>
              </a:ext>
            </a:extLst>
          </p:cNvPr>
          <p:cNvSpPr>
            <a:spLocks noGrp="1"/>
          </p:cNvSpPr>
          <p:nvPr>
            <p:ph type="title"/>
          </p:nvPr>
        </p:nvSpPr>
        <p:spPr/>
        <p:txBody>
          <a:bodyPr/>
          <a:lstStyle/>
          <a:p>
            <a:r>
              <a:rPr lang="en-US" i="1" dirty="0"/>
              <a:t>Hernandez v. United States, </a:t>
            </a:r>
            <a:r>
              <a:rPr lang="en-US" dirty="0"/>
              <a:t>757 F.3d 249 (5th Cir. 2014)</a:t>
            </a:r>
          </a:p>
        </p:txBody>
      </p:sp>
      <p:sp>
        <p:nvSpPr>
          <p:cNvPr id="3" name="Content Placeholder 2">
            <a:extLst>
              <a:ext uri="{FF2B5EF4-FFF2-40B4-BE49-F238E27FC236}">
                <a16:creationId xmlns:a16="http://schemas.microsoft.com/office/drawing/2014/main" id="{3F2767DC-6C00-45D4-8622-2742E2CFA07A}"/>
              </a:ext>
            </a:extLst>
          </p:cNvPr>
          <p:cNvSpPr>
            <a:spLocks noGrp="1"/>
          </p:cNvSpPr>
          <p:nvPr>
            <p:ph idx="1"/>
          </p:nvPr>
        </p:nvSpPr>
        <p:spPr>
          <a:xfrm>
            <a:off x="478972" y="1877961"/>
            <a:ext cx="10908356" cy="4299002"/>
          </a:xfrm>
        </p:spPr>
        <p:txBody>
          <a:bodyPr>
            <a:normAutofit/>
          </a:bodyPr>
          <a:lstStyle/>
          <a:p>
            <a:r>
              <a:rPr lang="en-US" dirty="0"/>
              <a:t>We have seen </a:t>
            </a:r>
            <a:r>
              <a:rPr lang="en-US" i="1" dirty="0"/>
              <a:t>Hernandez</a:t>
            </a:r>
            <a:r>
              <a:rPr lang="en-US" dirty="0"/>
              <a:t> before. US official (ICE) standing on US soil, shoot foreign national standing on foreign soil. (Across the Mexican border.)</a:t>
            </a:r>
          </a:p>
          <a:p>
            <a:r>
              <a:rPr lang="en-US" dirty="0"/>
              <a:t>Establishes that the 5</a:t>
            </a:r>
            <a:r>
              <a:rPr lang="en-US" baseline="30000" dirty="0"/>
              <a:t>th</a:t>
            </a:r>
            <a:r>
              <a:rPr lang="en-US" dirty="0"/>
              <a:t> Amendment does not cross the border to reach a foreign national.</a:t>
            </a:r>
          </a:p>
          <a:p>
            <a:pPr lvl="1"/>
            <a:r>
              <a:rPr lang="en-US" dirty="0"/>
              <a:t>No </a:t>
            </a:r>
            <a:r>
              <a:rPr lang="en-US" i="1" dirty="0"/>
              <a:t>Bivens</a:t>
            </a:r>
            <a:r>
              <a:rPr lang="en-US" dirty="0"/>
              <a:t> claim, since there cannot be a constitutional violation.</a:t>
            </a:r>
          </a:p>
          <a:p>
            <a:r>
              <a:rPr lang="en-US" dirty="0">
                <a:highlight>
                  <a:srgbClr val="FFFF00"/>
                </a:highlight>
              </a:rPr>
              <a:t>In my view, this argues against the claim that the US has given permission to be sued for </a:t>
            </a:r>
            <a:r>
              <a:rPr lang="en-US" i="1" dirty="0">
                <a:highlight>
                  <a:srgbClr val="FFFF00"/>
                </a:highlight>
              </a:rPr>
              <a:t>jus cogens</a:t>
            </a:r>
            <a:r>
              <a:rPr lang="en-US" dirty="0">
                <a:highlight>
                  <a:srgbClr val="FFFF00"/>
                </a:highlight>
              </a:rPr>
              <a:t> claims.</a:t>
            </a:r>
          </a:p>
          <a:p>
            <a:endParaRPr lang="en-US" dirty="0"/>
          </a:p>
        </p:txBody>
      </p:sp>
      <p:sp>
        <p:nvSpPr>
          <p:cNvPr id="4" name="Slide Number Placeholder 3">
            <a:extLst>
              <a:ext uri="{FF2B5EF4-FFF2-40B4-BE49-F238E27FC236}">
                <a16:creationId xmlns:a16="http://schemas.microsoft.com/office/drawing/2014/main" id="{4F4E89A6-B43A-0B70-A214-E8CEB11C43C2}"/>
              </a:ext>
            </a:extLst>
          </p:cNvPr>
          <p:cNvSpPr>
            <a:spLocks noGrp="1"/>
          </p:cNvSpPr>
          <p:nvPr>
            <p:ph type="sldNum" sz="quarter" idx="12"/>
          </p:nvPr>
        </p:nvSpPr>
        <p:spPr/>
        <p:txBody>
          <a:bodyPr/>
          <a:lstStyle/>
          <a:p>
            <a:fld id="{8CDD72CE-15D5-43BE-841F-78925906E125}" type="slidenum">
              <a:rPr lang="en-US" smtClean="0"/>
              <a:t>9</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3A1B6E3F-E33D-10C1-6F98-B684FA9083D9}"/>
                  </a:ext>
                </a:extLst>
              </p14:cNvPr>
              <p14:cNvContentPartPr/>
              <p14:nvPr/>
            </p14:nvContentPartPr>
            <p14:xfrm>
              <a:off x="0" y="615600"/>
              <a:ext cx="10953000" cy="4914000"/>
            </p14:xfrm>
          </p:contentPart>
        </mc:Choice>
        <mc:Fallback>
          <p:pic>
            <p:nvPicPr>
              <p:cNvPr id="5" name="Ink 4">
                <a:extLst>
                  <a:ext uri="{FF2B5EF4-FFF2-40B4-BE49-F238E27FC236}">
                    <a16:creationId xmlns:a16="http://schemas.microsoft.com/office/drawing/2014/main" id="{3A1B6E3F-E33D-10C1-6F98-B684FA9083D9}"/>
                  </a:ext>
                </a:extLst>
              </p:cNvPr>
              <p:cNvPicPr/>
              <p:nvPr/>
            </p:nvPicPr>
            <p:blipFill>
              <a:blip r:embed="rId3"/>
              <a:stretch>
                <a:fillRect/>
              </a:stretch>
            </p:blipFill>
            <p:spPr>
              <a:xfrm>
                <a:off x="-9360" y="606240"/>
                <a:ext cx="10971720" cy="4932720"/>
              </a:xfrm>
              <a:prstGeom prst="rect">
                <a:avLst/>
              </a:prstGeom>
            </p:spPr>
          </p:pic>
        </mc:Fallback>
      </mc:AlternateContent>
    </p:spTree>
    <p:extLst>
      <p:ext uri="{BB962C8B-B14F-4D97-AF65-F5344CB8AC3E}">
        <p14:creationId xmlns:p14="http://schemas.microsoft.com/office/powerpoint/2010/main" val="1747328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DCF1A82-0E3F-48FE-843A-8254F22E656F}" vid="{DCB8EE7F-0FD7-4D85-9775-2B891E6859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EPR Blank Slide for Zoom</Template>
  <TotalTime>993</TotalTime>
  <Words>2244</Words>
  <Application>Microsoft Office PowerPoint</Application>
  <PresentationFormat>Widescreen</PresentationFormat>
  <Paragraphs>136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Atkinson Hyperlegible</vt:lpstr>
      <vt:lpstr>Calibri</vt:lpstr>
      <vt:lpstr>Calibri Light</vt:lpstr>
      <vt:lpstr>Office Theme</vt:lpstr>
      <vt:lpstr>Chapter 7</vt:lpstr>
      <vt:lpstr>Application of the US Constitution - Today</vt:lpstr>
      <vt:lpstr>Application of the US Constitution in the US as Written</vt:lpstr>
      <vt:lpstr>Application of Statutes Outside the US</vt:lpstr>
      <vt:lpstr>US Controlled Territory Outside the US – The Insular Cases</vt:lpstr>
      <vt:lpstr>The Military Base at Guantanamo Bay</vt:lpstr>
      <vt:lpstr>Reid v. Covert, 354 U.S. 1 (1956) – (Also Chapter 6)</vt:lpstr>
      <vt:lpstr>US v. Verdugo-Urquidez, 494 US 259 (1990)</vt:lpstr>
      <vt:lpstr>Hernandez v. United States, 757 F.3d 249 (5th Cir. 2014)</vt:lpstr>
      <vt:lpstr>Agency for International Development v. Alliance for Open Society International, Inc., 140 S. Ct. 2082 (2020)</vt:lpstr>
      <vt:lpstr>Kavanaugh opinion, continued.</vt:lpstr>
      <vt:lpstr>28 U.S. Code § 1350 - Alien’s action for tort</vt:lpstr>
      <vt:lpstr>Kiobel v. Royal Dutch Petroleum Co., 569 U.S. 108 (2013) - Alien Tort Statute</vt:lpstr>
      <vt:lpstr>The Extra-Territorial Reach of the ATS</vt:lpstr>
      <vt:lpstr>Is There Anything Left of the ATS?</vt:lpstr>
      <vt:lpstr>Al Shimari v. CACI</vt:lpstr>
      <vt:lpstr>When, Under International Law, Congress Can Regulate Extraterritorial Activity [Congress can do whatever the Supreme Court allows, irrespective of international law.]</vt:lpstr>
      <vt:lpstr>PowerPoint Presentation</vt:lpstr>
      <vt:lpstr>PowerPoint Presentation</vt:lpstr>
      <vt:lpstr>THE EXTRATERRITORIAL REACH OF U.S. LAW: SUMMARY OF BASIC PRINCIPLES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 THE EXTRATERRITORIAL REACH OF U.S. LAW</dc:title>
  <dc:creator>Edward P Richards</dc:creator>
  <cp:lastModifiedBy>Edward Richards</cp:lastModifiedBy>
  <cp:revision>30</cp:revision>
  <dcterms:created xsi:type="dcterms:W3CDTF">2022-01-28T21:22:20Z</dcterms:created>
  <dcterms:modified xsi:type="dcterms:W3CDTF">2023-02-09T16:44:27Z</dcterms:modified>
</cp:coreProperties>
</file>