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5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4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6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2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5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7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7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6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60000">
              <a:schemeClr val="bg1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F4439-6293-412E-AD37-50997317F899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DDDEF-3645-49B3-8ADB-DDC5ABE7C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6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Wii U OS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387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By: Zachary Behnke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027" name="Picture 3" descr="C:\Users\Zach\Pictures\wii-u-menu-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7" y="1828800"/>
            <a:ext cx="4848225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98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Connectivity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0242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OS of the Wii U is able to wirelessly connect to </a:t>
            </a:r>
            <a:r>
              <a:rPr lang="en-US" dirty="0" err="1" smtClean="0">
                <a:solidFill>
                  <a:srgbClr val="00B0F0"/>
                </a:solidFill>
              </a:rPr>
              <a:t>WiFi</a:t>
            </a:r>
            <a:r>
              <a:rPr lang="en-US" dirty="0" smtClean="0">
                <a:solidFill>
                  <a:srgbClr val="00B0F0"/>
                </a:solidFill>
              </a:rPr>
              <a:t>, which enables it to do things like: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Go to Miiverse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Browse the Nintendo </a:t>
            </a:r>
            <a:r>
              <a:rPr lang="en-US" dirty="0" err="1" smtClean="0">
                <a:solidFill>
                  <a:srgbClr val="00B0F0"/>
                </a:solidFill>
              </a:rPr>
              <a:t>eShop</a:t>
            </a:r>
            <a:endParaRPr lang="en-US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Go to the Internet Browser</a:t>
            </a:r>
            <a:endParaRPr lang="en-US" dirty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It also has a really neat auto-download feature, which downloads games/updates even if the system is turned off.</a:t>
            </a:r>
          </a:p>
        </p:txBody>
      </p:sp>
    </p:spTree>
    <p:extLst>
      <p:ext uri="{BB962C8B-B14F-4D97-AF65-F5344CB8AC3E}">
        <p14:creationId xmlns:p14="http://schemas.microsoft.com/office/powerpoint/2010/main" val="93908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What the OS Runs on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1266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OS runs on IOS-code, which is short for Internal Operating System.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Runs on separate CPU, called “Input/Output” processor.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Does not take resources from the main CPU, so the game can have 100% of the RAM. While a game is running, the OS is put in a standby mode.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19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Microprocessor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2290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Called the Espresso.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Based on Broadway, the microprocessor used in the Wii.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32-bit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Clock rate is 1.24 GHz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3 cores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CPU and graphics processor placed on a single substrate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Performs out-of-order processing.</a:t>
            </a:r>
          </a:p>
        </p:txBody>
      </p:sp>
    </p:spTree>
    <p:extLst>
      <p:ext uri="{BB962C8B-B14F-4D97-AF65-F5344CB8AC3E}">
        <p14:creationId xmlns:p14="http://schemas.microsoft.com/office/powerpoint/2010/main" val="28075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Benefits of Espresso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3314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Some benefits of Espresso are: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Reduces memory latency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Reduce power consumption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Reduce space and cost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Reduce complexity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Increase communication between the two chips</a:t>
            </a:r>
          </a:p>
        </p:txBody>
      </p:sp>
    </p:spTree>
    <p:extLst>
      <p:ext uri="{BB962C8B-B14F-4D97-AF65-F5344CB8AC3E}">
        <p14:creationId xmlns:p14="http://schemas.microsoft.com/office/powerpoint/2010/main" val="25330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B0F0"/>
                </a:solidFill>
              </a:rPr>
              <a:t>The Wii U Gamepad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4338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Wii U Gamepad works concurrently with the console for a variety of different features.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Display is handled by sending smaller, compressed images of the GPU of the console to the gamepad screen.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Built up in packets of data, and then sent to the Gamepad.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4340" name="Picture 4" descr="wii_u_gamepad_black-580x358.jpg (580×358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6821"/>
            <a:ext cx="2514600" cy="155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94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Miiverse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5362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Miiverse is Nintendo’s social network, that is tied into the OS.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Features: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Games have communities, where you can yeah posts, and comment on them.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Very useful when you get stuck in a game.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Can post text, pictures from your games, and artwork.</a:t>
            </a:r>
            <a:endParaRPr lang="en-US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7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Current Version of the OS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20482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current version of Wii U OS is 4.1.0, which only improved system stability and performance.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4.0.0., however, improved a lot features, most notably, being able to display Wii games on the gamepad screen. They still have to be controlled with a Wii Remote, or accessory, however.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0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Management of Resources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6386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OS manages resources fairly well, with low overhead time between the switching of processes, and no overhead time to suspend a process.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The OS also can run processes in parallel, allowing you to access the Internet and Miiverse, while a game is running in the background.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55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Show Wii U to Class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9458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7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When the OS Launched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2050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When the OS launched back in November 2012, it was painfully slow.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It sometimes took 30-45 seconds to load up an application, and that was even if you were just on the menu screen.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4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Design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Wii U OS is a GUI, based on the Wii’s OS and takes some cues from the 3DS OS as well.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Each application has a channel associated with it. These can be moved and placed anywhere on the screen, with the buttons, or touch controls.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075" name="Picture 3" descr="C:\Users\Zach\Pictures\wii-u-menu-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490" y="5280660"/>
            <a:ext cx="267839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8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Updates Galore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098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When the console launched, it had a mandatory update to version 2.0.0, which took upwards of 1 hour to install. This enabled a ton of needed features for the Wii U, but it came at the cost of not being able to play your new system right when you open it.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Asymmetric Gameplay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5122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One of the main features of the Wii U OS is the Asymmetric features.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This is where you have two different displays, one on the controller and one on the TV.</a:t>
            </a:r>
          </a:p>
        </p:txBody>
      </p:sp>
    </p:spTree>
    <p:extLst>
      <p:ext uri="{BB962C8B-B14F-4D97-AF65-F5344CB8AC3E}">
        <p14:creationId xmlns:p14="http://schemas.microsoft.com/office/powerpoint/2010/main" val="232107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Example of Asymmetric Gameplay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6146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7" name="Picture 3" descr="C:\Users\Zach\Pictures\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0" y="1600200"/>
            <a:ext cx="6400800" cy="388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38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HOME Menu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7170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HOME menu of the Wii U OS is where have an application suspended, and go to the Internet, check Miiverse, or even chat with friends.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AutoShape 4" descr="jpeg (299×168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3731150"/>
            <a:ext cx="5456555" cy="3065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29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How is that done, you may ask?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8194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Well, the Wii U has 2 GB of RAM associated with it, and one whole gig is based solely for the OS. This makes things like the HOME menu possible, without much overhead time.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Context switching is handled very well, with low wait time between processes (at least now it’s low)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94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I/O Devices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9218" name="Picture 2" descr="C:\Users\Zach\Pictures\chzN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838700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The Wii U OS can accept a few different forms of I/O.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Forms it can accept: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SD Card (Up to 32 GB)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External Hard-Drive (Up to 2 TB)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Flash Memory (Either 8 GB or 32 GB)</a:t>
            </a:r>
          </a:p>
        </p:txBody>
      </p:sp>
    </p:spTree>
    <p:extLst>
      <p:ext uri="{BB962C8B-B14F-4D97-AF65-F5344CB8AC3E}">
        <p14:creationId xmlns:p14="http://schemas.microsoft.com/office/powerpoint/2010/main" val="221878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761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Wii U OS</vt:lpstr>
      <vt:lpstr>When the OS Launched</vt:lpstr>
      <vt:lpstr>Design</vt:lpstr>
      <vt:lpstr>Updates Galore</vt:lpstr>
      <vt:lpstr>Asymmetric Gameplay</vt:lpstr>
      <vt:lpstr>Example of Asymmetric Gameplay</vt:lpstr>
      <vt:lpstr>HOME Menu</vt:lpstr>
      <vt:lpstr>How is that done, you may ask?</vt:lpstr>
      <vt:lpstr>I/O Devices</vt:lpstr>
      <vt:lpstr>Connectivity</vt:lpstr>
      <vt:lpstr>What the OS Runs on</vt:lpstr>
      <vt:lpstr>Microprocessor</vt:lpstr>
      <vt:lpstr>Benefits of Espresso</vt:lpstr>
      <vt:lpstr>The Wii U Gamepad</vt:lpstr>
      <vt:lpstr>Miiverse</vt:lpstr>
      <vt:lpstr>Current Version of the OS</vt:lpstr>
      <vt:lpstr>Management of Resources</vt:lpstr>
      <vt:lpstr>Show Wii U to Class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</dc:creator>
  <cp:lastModifiedBy>Zach</cp:lastModifiedBy>
  <cp:revision>21</cp:revision>
  <dcterms:created xsi:type="dcterms:W3CDTF">2014-04-23T20:50:21Z</dcterms:created>
  <dcterms:modified xsi:type="dcterms:W3CDTF">2014-04-23T23:41:11Z</dcterms:modified>
</cp:coreProperties>
</file>