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5"/>
  </p:notesMasterIdLst>
  <p:sldIdLst>
    <p:sldId id="256" r:id="rId2"/>
    <p:sldId id="257" r:id="rId3"/>
    <p:sldId id="258" r:id="rId4"/>
    <p:sldId id="259" r:id="rId5"/>
    <p:sldId id="260" r:id="rId6"/>
    <p:sldId id="294" r:id="rId7"/>
    <p:sldId id="261" r:id="rId8"/>
    <p:sldId id="262" r:id="rId9"/>
    <p:sldId id="264" r:id="rId10"/>
    <p:sldId id="265" r:id="rId11"/>
    <p:sldId id="308" r:id="rId12"/>
    <p:sldId id="293" r:id="rId13"/>
    <p:sldId id="266" r:id="rId14"/>
    <p:sldId id="268" r:id="rId15"/>
    <p:sldId id="270" r:id="rId16"/>
    <p:sldId id="279" r:id="rId17"/>
    <p:sldId id="271" r:id="rId18"/>
    <p:sldId id="272" r:id="rId19"/>
    <p:sldId id="273" r:id="rId20"/>
    <p:sldId id="275" r:id="rId21"/>
    <p:sldId id="274" r:id="rId22"/>
    <p:sldId id="280" r:id="rId23"/>
    <p:sldId id="296" r:id="rId24"/>
    <p:sldId id="276" r:id="rId25"/>
    <p:sldId id="277" r:id="rId26"/>
    <p:sldId id="278" r:id="rId27"/>
    <p:sldId id="281" r:id="rId28"/>
    <p:sldId id="297" r:id="rId29"/>
    <p:sldId id="298" r:id="rId30"/>
    <p:sldId id="282" r:id="rId31"/>
    <p:sldId id="283" r:id="rId32"/>
    <p:sldId id="285" r:id="rId33"/>
    <p:sldId id="295" r:id="rId34"/>
    <p:sldId id="299" r:id="rId35"/>
    <p:sldId id="284" r:id="rId36"/>
    <p:sldId id="287" r:id="rId37"/>
    <p:sldId id="288" r:id="rId38"/>
    <p:sldId id="289" r:id="rId39"/>
    <p:sldId id="290" r:id="rId40"/>
    <p:sldId id="291" r:id="rId41"/>
    <p:sldId id="306" r:id="rId42"/>
    <p:sldId id="307" r:id="rId43"/>
    <p:sldId id="305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1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2789" y="-8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46383AC-CDCD-4BC8-8862-38963739F487}" type="doc">
      <dgm:prSet loTypeId="urn:microsoft.com/office/officeart/2005/8/layout/cycle5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C332CC7-A32C-4B96-9BB2-A256AB8019A8}">
      <dgm:prSet phldrT="[Text]"/>
      <dgm:spPr/>
      <dgm:t>
        <a:bodyPr/>
        <a:lstStyle/>
        <a:p>
          <a:r>
            <a:rPr lang="en-US" b="1" dirty="0" smtClean="0"/>
            <a:t>Look at crash</a:t>
          </a:r>
          <a:endParaRPr lang="en-US" b="1" dirty="0"/>
        </a:p>
      </dgm:t>
    </dgm:pt>
    <dgm:pt modelId="{1918406F-A919-4B9C-87C3-722B92C022A3}" type="parTrans" cxnId="{170ABD72-F4FE-4B53-B791-41FD2E0DEBEA}">
      <dgm:prSet/>
      <dgm:spPr/>
      <dgm:t>
        <a:bodyPr/>
        <a:lstStyle/>
        <a:p>
          <a:endParaRPr lang="en-US"/>
        </a:p>
      </dgm:t>
    </dgm:pt>
    <dgm:pt modelId="{E18586B2-1294-49B6-9363-EA32014404B9}" type="sibTrans" cxnId="{170ABD72-F4FE-4B53-B791-41FD2E0DEBEA}">
      <dgm:prSet/>
      <dgm:spPr/>
      <dgm:t>
        <a:bodyPr/>
        <a:lstStyle/>
        <a:p>
          <a:endParaRPr lang="en-US"/>
        </a:p>
      </dgm:t>
    </dgm:pt>
    <dgm:pt modelId="{359975E5-C61F-46B9-805B-31D0B80478E5}">
      <dgm:prSet phldrT="[Text]"/>
      <dgm:spPr/>
      <dgm:t>
        <a:bodyPr/>
        <a:lstStyle/>
        <a:p>
          <a:r>
            <a:rPr lang="en-US" b="1" dirty="0" smtClean="0"/>
            <a:t>Root cause analysis</a:t>
          </a:r>
          <a:endParaRPr lang="en-US" b="1" dirty="0"/>
        </a:p>
      </dgm:t>
    </dgm:pt>
    <dgm:pt modelId="{DD9DE19D-3B17-4E38-9640-61A484162C13}" type="parTrans" cxnId="{1E79DBA9-43F7-45A1-9EB2-07BA2C18FB63}">
      <dgm:prSet/>
      <dgm:spPr/>
      <dgm:t>
        <a:bodyPr/>
        <a:lstStyle/>
        <a:p>
          <a:endParaRPr lang="en-US"/>
        </a:p>
      </dgm:t>
    </dgm:pt>
    <dgm:pt modelId="{14AB30B3-1C0A-439E-B700-10EAAFE895B0}" type="sibTrans" cxnId="{1E79DBA9-43F7-45A1-9EB2-07BA2C18FB63}">
      <dgm:prSet/>
      <dgm:spPr/>
      <dgm:t>
        <a:bodyPr/>
        <a:lstStyle/>
        <a:p>
          <a:endParaRPr lang="en-US"/>
        </a:p>
      </dgm:t>
    </dgm:pt>
    <dgm:pt modelId="{3665F644-21DB-45F0-A847-74CDF0740BDA}">
      <dgm:prSet phldrT="[Text]"/>
      <dgm:spPr/>
      <dgm:t>
        <a:bodyPr/>
        <a:lstStyle/>
        <a:p>
          <a:r>
            <a:rPr lang="en-US" b="1" dirty="0" smtClean="0"/>
            <a:t>Minimal repro file</a:t>
          </a:r>
          <a:endParaRPr lang="en-US" b="1" dirty="0"/>
        </a:p>
      </dgm:t>
    </dgm:pt>
    <dgm:pt modelId="{0CD5EAC4-BF87-4677-8E8F-64145B212A11}" type="parTrans" cxnId="{2010404A-F33A-4E92-ADFA-BBD3EE15837E}">
      <dgm:prSet/>
      <dgm:spPr/>
      <dgm:t>
        <a:bodyPr/>
        <a:lstStyle/>
        <a:p>
          <a:endParaRPr lang="en-US"/>
        </a:p>
      </dgm:t>
    </dgm:pt>
    <dgm:pt modelId="{5588ADD5-DDF2-4F22-B6E2-CDCF48CA82BF}" type="sibTrans" cxnId="{2010404A-F33A-4E92-ADFA-BBD3EE15837E}">
      <dgm:prSet/>
      <dgm:spPr/>
      <dgm:t>
        <a:bodyPr/>
        <a:lstStyle/>
        <a:p>
          <a:endParaRPr lang="en-US"/>
        </a:p>
      </dgm:t>
    </dgm:pt>
    <dgm:pt modelId="{D044A4B0-2789-4159-9E8B-83513D22895C}">
      <dgm:prSet phldrT="[Text]"/>
      <dgm:spPr/>
      <dgm:t>
        <a:bodyPr/>
        <a:lstStyle/>
        <a:p>
          <a:r>
            <a:rPr lang="en-US" b="1" dirty="0" smtClean="0"/>
            <a:t>Detection logic</a:t>
          </a:r>
          <a:endParaRPr lang="en-US" b="1" dirty="0"/>
        </a:p>
      </dgm:t>
    </dgm:pt>
    <dgm:pt modelId="{B274321E-8771-498C-ADAF-4EE0D1422687}" type="parTrans" cxnId="{6F6933B5-AF9F-44D5-A4A9-FF66B0A52F78}">
      <dgm:prSet/>
      <dgm:spPr/>
      <dgm:t>
        <a:bodyPr/>
        <a:lstStyle/>
        <a:p>
          <a:endParaRPr lang="en-US"/>
        </a:p>
      </dgm:t>
    </dgm:pt>
    <dgm:pt modelId="{030AF2C1-40D7-4F0F-BE11-219822B14DFD}" type="sibTrans" cxnId="{6F6933B5-AF9F-44D5-A4A9-FF66B0A52F78}">
      <dgm:prSet/>
      <dgm:spPr/>
      <dgm:t>
        <a:bodyPr/>
        <a:lstStyle/>
        <a:p>
          <a:endParaRPr lang="en-US"/>
        </a:p>
      </dgm:t>
    </dgm:pt>
    <dgm:pt modelId="{A561B84C-21DA-4872-87EB-95AE32605144}" type="pres">
      <dgm:prSet presAssocID="{046383AC-CDCD-4BC8-8862-38963739F48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0A61C5-006B-425D-96D9-0FF62F377373}" type="pres">
      <dgm:prSet presAssocID="{DC332CC7-A32C-4B96-9BB2-A256AB8019A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EC9437-7B03-468D-8851-7C82B8649249}" type="pres">
      <dgm:prSet presAssocID="{DC332CC7-A32C-4B96-9BB2-A256AB8019A8}" presName="spNode" presStyleCnt="0"/>
      <dgm:spPr/>
    </dgm:pt>
    <dgm:pt modelId="{2A45007A-0559-4B41-B7AD-380F51C34452}" type="pres">
      <dgm:prSet presAssocID="{E18586B2-1294-49B6-9363-EA32014404B9}" presName="sibTrans" presStyleLbl="sibTrans1D1" presStyleIdx="0" presStyleCnt="4"/>
      <dgm:spPr/>
      <dgm:t>
        <a:bodyPr/>
        <a:lstStyle/>
        <a:p>
          <a:endParaRPr lang="en-US"/>
        </a:p>
      </dgm:t>
    </dgm:pt>
    <dgm:pt modelId="{B50236C6-D2E3-489A-BB41-F9D98204F505}" type="pres">
      <dgm:prSet presAssocID="{359975E5-C61F-46B9-805B-31D0B80478E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3148C6-14D1-446D-A780-E127655FA9FC}" type="pres">
      <dgm:prSet presAssocID="{359975E5-C61F-46B9-805B-31D0B80478E5}" presName="spNode" presStyleCnt="0"/>
      <dgm:spPr/>
    </dgm:pt>
    <dgm:pt modelId="{77387F3B-534D-486D-A1D1-F28539F38DA6}" type="pres">
      <dgm:prSet presAssocID="{14AB30B3-1C0A-439E-B700-10EAAFE895B0}" presName="sibTrans" presStyleLbl="sibTrans1D1" presStyleIdx="1" presStyleCnt="4"/>
      <dgm:spPr/>
      <dgm:t>
        <a:bodyPr/>
        <a:lstStyle/>
        <a:p>
          <a:endParaRPr lang="en-US"/>
        </a:p>
      </dgm:t>
    </dgm:pt>
    <dgm:pt modelId="{BBC07873-782F-47C7-9B18-81C46A21A98E}" type="pres">
      <dgm:prSet presAssocID="{3665F644-21DB-45F0-A847-74CDF0740BD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192FFB-19DE-4FCB-BD0F-873A560DC5A5}" type="pres">
      <dgm:prSet presAssocID="{3665F644-21DB-45F0-A847-74CDF0740BDA}" presName="spNode" presStyleCnt="0"/>
      <dgm:spPr/>
    </dgm:pt>
    <dgm:pt modelId="{8E69F5BD-C970-4DEF-A2D4-53A7E2818E83}" type="pres">
      <dgm:prSet presAssocID="{5588ADD5-DDF2-4F22-B6E2-CDCF48CA82BF}" presName="sibTrans" presStyleLbl="sibTrans1D1" presStyleIdx="2" presStyleCnt="4"/>
      <dgm:spPr/>
      <dgm:t>
        <a:bodyPr/>
        <a:lstStyle/>
        <a:p>
          <a:endParaRPr lang="en-US"/>
        </a:p>
      </dgm:t>
    </dgm:pt>
    <dgm:pt modelId="{738A81D9-1682-42D5-9E0D-28DA22CEED42}" type="pres">
      <dgm:prSet presAssocID="{D044A4B0-2789-4159-9E8B-83513D22895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C9DFE-8D68-4522-8872-9A4A347D2A50}" type="pres">
      <dgm:prSet presAssocID="{D044A4B0-2789-4159-9E8B-83513D22895C}" presName="spNode" presStyleCnt="0"/>
      <dgm:spPr/>
    </dgm:pt>
    <dgm:pt modelId="{13CC1CD4-6AD8-4ECE-9327-668F81AAB77F}" type="pres">
      <dgm:prSet presAssocID="{030AF2C1-40D7-4F0F-BE11-219822B14DFD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A5EFE477-8B07-45C1-968B-AD3B15F8F521}" type="presOf" srcId="{D044A4B0-2789-4159-9E8B-83513D22895C}" destId="{738A81D9-1682-42D5-9E0D-28DA22CEED42}" srcOrd="0" destOrd="0" presId="urn:microsoft.com/office/officeart/2005/8/layout/cycle5"/>
    <dgm:cxn modelId="{1E79DBA9-43F7-45A1-9EB2-07BA2C18FB63}" srcId="{046383AC-CDCD-4BC8-8862-38963739F487}" destId="{359975E5-C61F-46B9-805B-31D0B80478E5}" srcOrd="1" destOrd="0" parTransId="{DD9DE19D-3B17-4E38-9640-61A484162C13}" sibTransId="{14AB30B3-1C0A-439E-B700-10EAAFE895B0}"/>
    <dgm:cxn modelId="{AA70040C-13D4-4471-A139-1005342B433D}" type="presOf" srcId="{046383AC-CDCD-4BC8-8862-38963739F487}" destId="{A561B84C-21DA-4872-87EB-95AE32605144}" srcOrd="0" destOrd="0" presId="urn:microsoft.com/office/officeart/2005/8/layout/cycle5"/>
    <dgm:cxn modelId="{BB92587E-DB2D-43B1-8FBB-C80E09D5AC50}" type="presOf" srcId="{5588ADD5-DDF2-4F22-B6E2-CDCF48CA82BF}" destId="{8E69F5BD-C970-4DEF-A2D4-53A7E2818E83}" srcOrd="0" destOrd="0" presId="urn:microsoft.com/office/officeart/2005/8/layout/cycle5"/>
    <dgm:cxn modelId="{F31CE566-B461-4A63-95C5-98291AEB1A94}" type="presOf" srcId="{359975E5-C61F-46B9-805B-31D0B80478E5}" destId="{B50236C6-D2E3-489A-BB41-F9D98204F505}" srcOrd="0" destOrd="0" presId="urn:microsoft.com/office/officeart/2005/8/layout/cycle5"/>
    <dgm:cxn modelId="{6F6933B5-AF9F-44D5-A4A9-FF66B0A52F78}" srcId="{046383AC-CDCD-4BC8-8862-38963739F487}" destId="{D044A4B0-2789-4159-9E8B-83513D22895C}" srcOrd="3" destOrd="0" parTransId="{B274321E-8771-498C-ADAF-4EE0D1422687}" sibTransId="{030AF2C1-40D7-4F0F-BE11-219822B14DFD}"/>
    <dgm:cxn modelId="{128F23C3-1C1B-444B-B25D-41F3BE5E898C}" type="presOf" srcId="{DC332CC7-A32C-4B96-9BB2-A256AB8019A8}" destId="{DC0A61C5-006B-425D-96D9-0FF62F377373}" srcOrd="0" destOrd="0" presId="urn:microsoft.com/office/officeart/2005/8/layout/cycle5"/>
    <dgm:cxn modelId="{F6757BB7-4135-4BEF-8B5E-6A079D42A40A}" type="presOf" srcId="{030AF2C1-40D7-4F0F-BE11-219822B14DFD}" destId="{13CC1CD4-6AD8-4ECE-9327-668F81AAB77F}" srcOrd="0" destOrd="0" presId="urn:microsoft.com/office/officeart/2005/8/layout/cycle5"/>
    <dgm:cxn modelId="{0AC2D922-8DDB-44AF-A750-8B02965F166C}" type="presOf" srcId="{14AB30B3-1C0A-439E-B700-10EAAFE895B0}" destId="{77387F3B-534D-486D-A1D1-F28539F38DA6}" srcOrd="0" destOrd="0" presId="urn:microsoft.com/office/officeart/2005/8/layout/cycle5"/>
    <dgm:cxn modelId="{2010404A-F33A-4E92-ADFA-BBD3EE15837E}" srcId="{046383AC-CDCD-4BC8-8862-38963739F487}" destId="{3665F644-21DB-45F0-A847-74CDF0740BDA}" srcOrd="2" destOrd="0" parTransId="{0CD5EAC4-BF87-4677-8E8F-64145B212A11}" sibTransId="{5588ADD5-DDF2-4F22-B6E2-CDCF48CA82BF}"/>
    <dgm:cxn modelId="{FFFF3D9E-D142-42CD-9295-EC5E7DF330BF}" type="presOf" srcId="{3665F644-21DB-45F0-A847-74CDF0740BDA}" destId="{BBC07873-782F-47C7-9B18-81C46A21A98E}" srcOrd="0" destOrd="0" presId="urn:microsoft.com/office/officeart/2005/8/layout/cycle5"/>
    <dgm:cxn modelId="{B0CD3AE6-97DC-4A24-A8D7-0A7935296AB2}" type="presOf" srcId="{E18586B2-1294-49B6-9363-EA32014404B9}" destId="{2A45007A-0559-4B41-B7AD-380F51C34452}" srcOrd="0" destOrd="0" presId="urn:microsoft.com/office/officeart/2005/8/layout/cycle5"/>
    <dgm:cxn modelId="{170ABD72-F4FE-4B53-B791-41FD2E0DEBEA}" srcId="{046383AC-CDCD-4BC8-8862-38963739F487}" destId="{DC332CC7-A32C-4B96-9BB2-A256AB8019A8}" srcOrd="0" destOrd="0" parTransId="{1918406F-A919-4B9C-87C3-722B92C022A3}" sibTransId="{E18586B2-1294-49B6-9363-EA32014404B9}"/>
    <dgm:cxn modelId="{C636CC47-A661-488F-AF94-C719BB80FFC7}" type="presParOf" srcId="{A561B84C-21DA-4872-87EB-95AE32605144}" destId="{DC0A61C5-006B-425D-96D9-0FF62F377373}" srcOrd="0" destOrd="0" presId="urn:microsoft.com/office/officeart/2005/8/layout/cycle5"/>
    <dgm:cxn modelId="{C324EAD2-33D2-4224-82CC-A44947C39A53}" type="presParOf" srcId="{A561B84C-21DA-4872-87EB-95AE32605144}" destId="{32EC9437-7B03-468D-8851-7C82B8649249}" srcOrd="1" destOrd="0" presId="urn:microsoft.com/office/officeart/2005/8/layout/cycle5"/>
    <dgm:cxn modelId="{AC55222F-70C5-498C-8B3B-C944B8675E33}" type="presParOf" srcId="{A561B84C-21DA-4872-87EB-95AE32605144}" destId="{2A45007A-0559-4B41-B7AD-380F51C34452}" srcOrd="2" destOrd="0" presId="urn:microsoft.com/office/officeart/2005/8/layout/cycle5"/>
    <dgm:cxn modelId="{D3C6DE37-FD05-479E-88C8-82755C2D3939}" type="presParOf" srcId="{A561B84C-21DA-4872-87EB-95AE32605144}" destId="{B50236C6-D2E3-489A-BB41-F9D98204F505}" srcOrd="3" destOrd="0" presId="urn:microsoft.com/office/officeart/2005/8/layout/cycle5"/>
    <dgm:cxn modelId="{310F0FA8-FA82-443C-893D-E7F2A4D12D14}" type="presParOf" srcId="{A561B84C-21DA-4872-87EB-95AE32605144}" destId="{7C3148C6-14D1-446D-A780-E127655FA9FC}" srcOrd="4" destOrd="0" presId="urn:microsoft.com/office/officeart/2005/8/layout/cycle5"/>
    <dgm:cxn modelId="{F7B3E166-39C8-4256-BB88-524B63482F54}" type="presParOf" srcId="{A561B84C-21DA-4872-87EB-95AE32605144}" destId="{77387F3B-534D-486D-A1D1-F28539F38DA6}" srcOrd="5" destOrd="0" presId="urn:microsoft.com/office/officeart/2005/8/layout/cycle5"/>
    <dgm:cxn modelId="{87638B00-3D62-4331-90B8-52A44562DCCE}" type="presParOf" srcId="{A561B84C-21DA-4872-87EB-95AE32605144}" destId="{BBC07873-782F-47C7-9B18-81C46A21A98E}" srcOrd="6" destOrd="0" presId="urn:microsoft.com/office/officeart/2005/8/layout/cycle5"/>
    <dgm:cxn modelId="{91E8D9AA-5E97-4547-85E7-B9948E9187DD}" type="presParOf" srcId="{A561B84C-21DA-4872-87EB-95AE32605144}" destId="{CF192FFB-19DE-4FCB-BD0F-873A560DC5A5}" srcOrd="7" destOrd="0" presId="urn:microsoft.com/office/officeart/2005/8/layout/cycle5"/>
    <dgm:cxn modelId="{6EC59C71-589D-422D-91DD-394E8FF0FBEA}" type="presParOf" srcId="{A561B84C-21DA-4872-87EB-95AE32605144}" destId="{8E69F5BD-C970-4DEF-A2D4-53A7E2818E83}" srcOrd="8" destOrd="0" presId="urn:microsoft.com/office/officeart/2005/8/layout/cycle5"/>
    <dgm:cxn modelId="{652F43EE-B350-4307-A7CE-944F0E5E82AD}" type="presParOf" srcId="{A561B84C-21DA-4872-87EB-95AE32605144}" destId="{738A81D9-1682-42D5-9E0D-28DA22CEED42}" srcOrd="9" destOrd="0" presId="urn:microsoft.com/office/officeart/2005/8/layout/cycle5"/>
    <dgm:cxn modelId="{95EF1A1A-62E8-431B-B14F-3850816941F7}" type="presParOf" srcId="{A561B84C-21DA-4872-87EB-95AE32605144}" destId="{526C9DFE-8D68-4522-8872-9A4A347D2A50}" srcOrd="10" destOrd="0" presId="urn:microsoft.com/office/officeart/2005/8/layout/cycle5"/>
    <dgm:cxn modelId="{A092F4D2-126B-4694-A432-5F4645E54566}" type="presParOf" srcId="{A561B84C-21DA-4872-87EB-95AE32605144}" destId="{13CC1CD4-6AD8-4ECE-9327-668F81AAB77F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DE9626B-E050-458A-BE9E-C703D4C3CF31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8E9235D-7ED8-4AED-A5EB-9478EA56C162}">
      <dgm:prSet phldrT="[Text]"/>
      <dgm:spPr/>
      <dgm:t>
        <a:bodyPr/>
        <a:lstStyle/>
        <a:p>
          <a:r>
            <a:rPr lang="en-US" dirty="0" smtClean="0"/>
            <a:t>Incomplete</a:t>
          </a:r>
          <a:endParaRPr lang="en-US" dirty="0"/>
        </a:p>
      </dgm:t>
    </dgm:pt>
    <dgm:pt modelId="{EE36E0D1-118C-4431-A0A1-FCDFB5146410}" type="parTrans" cxnId="{3DF1AF99-8FFA-4370-A114-0BEEB5D71D4E}">
      <dgm:prSet/>
      <dgm:spPr/>
      <dgm:t>
        <a:bodyPr/>
        <a:lstStyle/>
        <a:p>
          <a:endParaRPr lang="en-US"/>
        </a:p>
      </dgm:t>
    </dgm:pt>
    <dgm:pt modelId="{F214D27C-3879-46C7-9D5B-AC84EA0AF06C}" type="sibTrans" cxnId="{3DF1AF99-8FFA-4370-A114-0BEEB5D71D4E}">
      <dgm:prSet/>
      <dgm:spPr/>
      <dgm:t>
        <a:bodyPr/>
        <a:lstStyle/>
        <a:p>
          <a:endParaRPr lang="en-US"/>
        </a:p>
      </dgm:t>
    </dgm:pt>
    <dgm:pt modelId="{96DD272E-B99F-40EF-8A38-DFF6BE358B5C}">
      <dgm:prSet phldrT="[Text]"/>
      <dgm:spPr/>
      <dgm:t>
        <a:bodyPr/>
        <a:lstStyle/>
        <a:p>
          <a:r>
            <a:rPr lang="en-US" dirty="0" err="1" smtClean="0"/>
            <a:t>ActionScript</a:t>
          </a:r>
          <a:r>
            <a:rPr lang="en-US" dirty="0" smtClean="0"/>
            <a:t> handling</a:t>
          </a:r>
          <a:endParaRPr lang="en-US" dirty="0"/>
        </a:p>
      </dgm:t>
    </dgm:pt>
    <dgm:pt modelId="{4429643A-C9CF-404E-AD3E-687486C05D4C}" type="parTrans" cxnId="{E4B8AE65-6863-4DF5-88E5-524CAAA05159}">
      <dgm:prSet/>
      <dgm:spPr/>
      <dgm:t>
        <a:bodyPr/>
        <a:lstStyle/>
        <a:p>
          <a:endParaRPr lang="en-US"/>
        </a:p>
      </dgm:t>
    </dgm:pt>
    <dgm:pt modelId="{EF6A7430-7C6A-4F91-A97C-DAF82B381E97}" type="sibTrans" cxnId="{E4B8AE65-6863-4DF5-88E5-524CAAA05159}">
      <dgm:prSet/>
      <dgm:spPr/>
      <dgm:t>
        <a:bodyPr/>
        <a:lstStyle/>
        <a:p>
          <a:endParaRPr lang="en-US"/>
        </a:p>
      </dgm:t>
    </dgm:pt>
    <dgm:pt modelId="{7BC6F4AE-AFD9-4C7F-B6CA-36E808A85CEF}">
      <dgm:prSet phldrT="[Text]"/>
      <dgm:spPr/>
      <dgm:t>
        <a:bodyPr/>
        <a:lstStyle/>
        <a:p>
          <a:r>
            <a:rPr lang="en-US" dirty="0" err="1" smtClean="0"/>
            <a:t>Editability</a:t>
          </a:r>
          <a:endParaRPr lang="en-US" dirty="0"/>
        </a:p>
      </dgm:t>
    </dgm:pt>
    <dgm:pt modelId="{78C568C0-6870-49FA-B190-2E9B5A322F46}" type="parTrans" cxnId="{3A6D7D6A-E67F-4CA4-A2FB-B776283BF44E}">
      <dgm:prSet/>
      <dgm:spPr/>
      <dgm:t>
        <a:bodyPr/>
        <a:lstStyle/>
        <a:p>
          <a:endParaRPr lang="en-US"/>
        </a:p>
      </dgm:t>
    </dgm:pt>
    <dgm:pt modelId="{5512E8F7-8E6A-4FF7-ADA3-0D79AC5FC762}" type="sibTrans" cxnId="{3A6D7D6A-E67F-4CA4-A2FB-B776283BF44E}">
      <dgm:prSet/>
      <dgm:spPr/>
      <dgm:t>
        <a:bodyPr/>
        <a:lstStyle/>
        <a:p>
          <a:endParaRPr lang="en-US"/>
        </a:p>
      </dgm:t>
    </dgm:pt>
    <dgm:pt modelId="{25B9891E-1953-477B-9D36-B2AAA48699B7}" type="pres">
      <dgm:prSet presAssocID="{7DE9626B-E050-458A-BE9E-C703D4C3CF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D4449D3-3E1F-4E4F-A984-96CEEE808BEF}" type="pres">
      <dgm:prSet presAssocID="{C8E9235D-7ED8-4AED-A5EB-9478EA56C16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E0BBE1-64F4-4EB8-88A7-68A991A7C6C6}" type="pres">
      <dgm:prSet presAssocID="{F214D27C-3879-46C7-9D5B-AC84EA0AF06C}" presName="spacer" presStyleCnt="0"/>
      <dgm:spPr/>
    </dgm:pt>
    <dgm:pt modelId="{D98AC8D7-0F6F-4953-A18E-E8C48C15C12B}" type="pres">
      <dgm:prSet presAssocID="{96DD272E-B99F-40EF-8A38-DFF6BE358B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C3A418-33DC-4FC8-8955-4D2F6D6F6347}" type="pres">
      <dgm:prSet presAssocID="{EF6A7430-7C6A-4F91-A97C-DAF82B381E97}" presName="spacer" presStyleCnt="0"/>
      <dgm:spPr/>
    </dgm:pt>
    <dgm:pt modelId="{E5EC15C8-C4A8-44AD-B22B-6014A06434E9}" type="pres">
      <dgm:prSet presAssocID="{7BC6F4AE-AFD9-4C7F-B6CA-36E808A85CE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6D7D6A-E67F-4CA4-A2FB-B776283BF44E}" srcId="{7DE9626B-E050-458A-BE9E-C703D4C3CF31}" destId="{7BC6F4AE-AFD9-4C7F-B6CA-36E808A85CEF}" srcOrd="2" destOrd="0" parTransId="{78C568C0-6870-49FA-B190-2E9B5A322F46}" sibTransId="{5512E8F7-8E6A-4FF7-ADA3-0D79AC5FC762}"/>
    <dgm:cxn modelId="{7FED2BDE-1970-402A-986C-784B71ECE4AB}" type="presOf" srcId="{C8E9235D-7ED8-4AED-A5EB-9478EA56C162}" destId="{8D4449D3-3E1F-4E4F-A984-96CEEE808BEF}" srcOrd="0" destOrd="0" presId="urn:microsoft.com/office/officeart/2005/8/layout/vList2"/>
    <dgm:cxn modelId="{7CAF08B3-010B-4640-9DD1-FC42C46C9E0A}" type="presOf" srcId="{7DE9626B-E050-458A-BE9E-C703D4C3CF31}" destId="{25B9891E-1953-477B-9D36-B2AAA48699B7}" srcOrd="0" destOrd="0" presId="urn:microsoft.com/office/officeart/2005/8/layout/vList2"/>
    <dgm:cxn modelId="{E5AA10F8-9434-46BC-9B3E-71B7F2967BD6}" type="presOf" srcId="{96DD272E-B99F-40EF-8A38-DFF6BE358B5C}" destId="{D98AC8D7-0F6F-4953-A18E-E8C48C15C12B}" srcOrd="0" destOrd="0" presId="urn:microsoft.com/office/officeart/2005/8/layout/vList2"/>
    <dgm:cxn modelId="{E4B8AE65-6863-4DF5-88E5-524CAAA05159}" srcId="{7DE9626B-E050-458A-BE9E-C703D4C3CF31}" destId="{96DD272E-B99F-40EF-8A38-DFF6BE358B5C}" srcOrd="1" destOrd="0" parTransId="{4429643A-C9CF-404E-AD3E-687486C05D4C}" sibTransId="{EF6A7430-7C6A-4F91-A97C-DAF82B381E97}"/>
    <dgm:cxn modelId="{A7CD52A5-584C-4CBA-8F91-0CEE2673429B}" type="presOf" srcId="{7BC6F4AE-AFD9-4C7F-B6CA-36E808A85CEF}" destId="{E5EC15C8-C4A8-44AD-B22B-6014A06434E9}" srcOrd="0" destOrd="0" presId="urn:microsoft.com/office/officeart/2005/8/layout/vList2"/>
    <dgm:cxn modelId="{3DF1AF99-8FFA-4370-A114-0BEEB5D71D4E}" srcId="{7DE9626B-E050-458A-BE9E-C703D4C3CF31}" destId="{C8E9235D-7ED8-4AED-A5EB-9478EA56C162}" srcOrd="0" destOrd="0" parTransId="{EE36E0D1-118C-4431-A0A1-FCDFB5146410}" sibTransId="{F214D27C-3879-46C7-9D5B-AC84EA0AF06C}"/>
    <dgm:cxn modelId="{67FD84A1-38AD-4F66-8070-F743EB3A3442}" type="presParOf" srcId="{25B9891E-1953-477B-9D36-B2AAA48699B7}" destId="{8D4449D3-3E1F-4E4F-A984-96CEEE808BEF}" srcOrd="0" destOrd="0" presId="urn:microsoft.com/office/officeart/2005/8/layout/vList2"/>
    <dgm:cxn modelId="{97488496-4917-4196-A915-F380C7DB4E75}" type="presParOf" srcId="{25B9891E-1953-477B-9D36-B2AAA48699B7}" destId="{45E0BBE1-64F4-4EB8-88A7-68A991A7C6C6}" srcOrd="1" destOrd="0" presId="urn:microsoft.com/office/officeart/2005/8/layout/vList2"/>
    <dgm:cxn modelId="{E20604F0-0E91-453B-9C28-07CC827255FE}" type="presParOf" srcId="{25B9891E-1953-477B-9D36-B2AAA48699B7}" destId="{D98AC8D7-0F6F-4953-A18E-E8C48C15C12B}" srcOrd="2" destOrd="0" presId="urn:microsoft.com/office/officeart/2005/8/layout/vList2"/>
    <dgm:cxn modelId="{231C78EF-A105-4326-88F9-E5818AF9A095}" type="presParOf" srcId="{25B9891E-1953-477B-9D36-B2AAA48699B7}" destId="{FBC3A418-33DC-4FC8-8955-4D2F6D6F6347}" srcOrd="3" destOrd="0" presId="urn:microsoft.com/office/officeart/2005/8/layout/vList2"/>
    <dgm:cxn modelId="{D049DC60-E0AE-4FDB-B454-075B190757B3}" type="presParOf" srcId="{25B9891E-1953-477B-9D36-B2AAA48699B7}" destId="{E5EC15C8-C4A8-44AD-B22B-6014A06434E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7DE9626B-E050-458A-BE9E-C703D4C3CF31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8E9235D-7ED8-4AED-A5EB-9478EA56C162}">
      <dgm:prSet phldrT="[Text]"/>
      <dgm:spPr/>
      <dgm:t>
        <a:bodyPr/>
        <a:lstStyle/>
        <a:p>
          <a:r>
            <a:rPr lang="en-US" dirty="0" smtClean="0"/>
            <a:t>Plugins</a:t>
          </a:r>
          <a:endParaRPr lang="en-US" dirty="0"/>
        </a:p>
      </dgm:t>
    </dgm:pt>
    <dgm:pt modelId="{EE36E0D1-118C-4431-A0A1-FCDFB5146410}" type="parTrans" cxnId="{3DF1AF99-8FFA-4370-A114-0BEEB5D71D4E}">
      <dgm:prSet/>
      <dgm:spPr/>
      <dgm:t>
        <a:bodyPr/>
        <a:lstStyle/>
        <a:p>
          <a:endParaRPr lang="en-US"/>
        </a:p>
      </dgm:t>
    </dgm:pt>
    <dgm:pt modelId="{F214D27C-3879-46C7-9D5B-AC84EA0AF06C}" type="sibTrans" cxnId="{3DF1AF99-8FFA-4370-A114-0BEEB5D71D4E}">
      <dgm:prSet/>
      <dgm:spPr/>
      <dgm:t>
        <a:bodyPr/>
        <a:lstStyle/>
        <a:p>
          <a:endParaRPr lang="en-US"/>
        </a:p>
      </dgm:t>
    </dgm:pt>
    <dgm:pt modelId="{96DD272E-B99F-40EF-8A38-DFF6BE358B5C}">
      <dgm:prSet phldrT="[Text]"/>
      <dgm:spPr/>
      <dgm:t>
        <a:bodyPr/>
        <a:lstStyle/>
        <a:p>
          <a:r>
            <a:rPr lang="en-US" smtClean="0"/>
            <a:t>Code Analysis</a:t>
          </a:r>
          <a:endParaRPr lang="en-US" dirty="0"/>
        </a:p>
      </dgm:t>
    </dgm:pt>
    <dgm:pt modelId="{4429643A-C9CF-404E-AD3E-687486C05D4C}" type="parTrans" cxnId="{E4B8AE65-6863-4DF5-88E5-524CAAA05159}">
      <dgm:prSet/>
      <dgm:spPr/>
      <dgm:t>
        <a:bodyPr/>
        <a:lstStyle/>
        <a:p>
          <a:endParaRPr lang="en-US"/>
        </a:p>
      </dgm:t>
    </dgm:pt>
    <dgm:pt modelId="{EF6A7430-7C6A-4F91-A97C-DAF82B381E97}" type="sibTrans" cxnId="{E4B8AE65-6863-4DF5-88E5-524CAAA05159}">
      <dgm:prSet/>
      <dgm:spPr/>
      <dgm:t>
        <a:bodyPr/>
        <a:lstStyle/>
        <a:p>
          <a:endParaRPr lang="en-US"/>
        </a:p>
      </dgm:t>
    </dgm:pt>
    <dgm:pt modelId="{7BC6F4AE-AFD9-4C7F-B6CA-36E808A85CEF}">
      <dgm:prSet phldrT="[Text]"/>
      <dgm:spPr/>
      <dgm:t>
        <a:bodyPr/>
        <a:lstStyle/>
        <a:p>
          <a:r>
            <a:rPr lang="en-US" dirty="0" smtClean="0"/>
            <a:t>Debugging GUI</a:t>
          </a:r>
          <a:endParaRPr lang="en-US" dirty="0"/>
        </a:p>
      </dgm:t>
    </dgm:pt>
    <dgm:pt modelId="{78C568C0-6870-49FA-B190-2E9B5A322F46}" type="parTrans" cxnId="{3A6D7D6A-E67F-4CA4-A2FB-B776283BF44E}">
      <dgm:prSet/>
      <dgm:spPr/>
      <dgm:t>
        <a:bodyPr/>
        <a:lstStyle/>
        <a:p>
          <a:endParaRPr lang="en-US"/>
        </a:p>
      </dgm:t>
    </dgm:pt>
    <dgm:pt modelId="{5512E8F7-8E6A-4FF7-ADA3-0D79AC5FC762}" type="sibTrans" cxnId="{3A6D7D6A-E67F-4CA4-A2FB-B776283BF44E}">
      <dgm:prSet/>
      <dgm:spPr/>
      <dgm:t>
        <a:bodyPr/>
        <a:lstStyle/>
        <a:p>
          <a:endParaRPr lang="en-US"/>
        </a:p>
      </dgm:t>
    </dgm:pt>
    <dgm:pt modelId="{25B9891E-1953-477B-9D36-B2AAA48699B7}" type="pres">
      <dgm:prSet presAssocID="{7DE9626B-E050-458A-BE9E-C703D4C3CF3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D4449D3-3E1F-4E4F-A984-96CEEE808BEF}" type="pres">
      <dgm:prSet presAssocID="{C8E9235D-7ED8-4AED-A5EB-9478EA56C16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E0BBE1-64F4-4EB8-88A7-68A991A7C6C6}" type="pres">
      <dgm:prSet presAssocID="{F214D27C-3879-46C7-9D5B-AC84EA0AF06C}" presName="spacer" presStyleCnt="0"/>
      <dgm:spPr/>
    </dgm:pt>
    <dgm:pt modelId="{D98AC8D7-0F6F-4953-A18E-E8C48C15C12B}" type="pres">
      <dgm:prSet presAssocID="{96DD272E-B99F-40EF-8A38-DFF6BE358B5C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BC3A418-33DC-4FC8-8955-4D2F6D6F6347}" type="pres">
      <dgm:prSet presAssocID="{EF6A7430-7C6A-4F91-A97C-DAF82B381E97}" presName="spacer" presStyleCnt="0"/>
      <dgm:spPr/>
    </dgm:pt>
    <dgm:pt modelId="{E5EC15C8-C4A8-44AD-B22B-6014A06434E9}" type="pres">
      <dgm:prSet presAssocID="{7BC6F4AE-AFD9-4C7F-B6CA-36E808A85CEF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A6D7D6A-E67F-4CA4-A2FB-B776283BF44E}" srcId="{7DE9626B-E050-458A-BE9E-C703D4C3CF31}" destId="{7BC6F4AE-AFD9-4C7F-B6CA-36E808A85CEF}" srcOrd="2" destOrd="0" parTransId="{78C568C0-6870-49FA-B190-2E9B5A322F46}" sibTransId="{5512E8F7-8E6A-4FF7-ADA3-0D79AC5FC762}"/>
    <dgm:cxn modelId="{F10EDEAC-B731-428A-A1C3-473A99F95E87}" type="presOf" srcId="{C8E9235D-7ED8-4AED-A5EB-9478EA56C162}" destId="{8D4449D3-3E1F-4E4F-A984-96CEEE808BEF}" srcOrd="0" destOrd="0" presId="urn:microsoft.com/office/officeart/2005/8/layout/vList2"/>
    <dgm:cxn modelId="{D573DBE4-5486-4AFD-B106-D07BD0AE72FB}" type="presOf" srcId="{7DE9626B-E050-458A-BE9E-C703D4C3CF31}" destId="{25B9891E-1953-477B-9D36-B2AAA48699B7}" srcOrd="0" destOrd="0" presId="urn:microsoft.com/office/officeart/2005/8/layout/vList2"/>
    <dgm:cxn modelId="{0E946781-C903-4809-9CB5-EAB66B55D7E9}" type="presOf" srcId="{96DD272E-B99F-40EF-8A38-DFF6BE358B5C}" destId="{D98AC8D7-0F6F-4953-A18E-E8C48C15C12B}" srcOrd="0" destOrd="0" presId="urn:microsoft.com/office/officeart/2005/8/layout/vList2"/>
    <dgm:cxn modelId="{3DF1AF99-8FFA-4370-A114-0BEEB5D71D4E}" srcId="{7DE9626B-E050-458A-BE9E-C703D4C3CF31}" destId="{C8E9235D-7ED8-4AED-A5EB-9478EA56C162}" srcOrd="0" destOrd="0" parTransId="{EE36E0D1-118C-4431-A0A1-FCDFB5146410}" sibTransId="{F214D27C-3879-46C7-9D5B-AC84EA0AF06C}"/>
    <dgm:cxn modelId="{765FB86C-A9C9-458C-ACD9-D6648F7BBDFE}" type="presOf" srcId="{7BC6F4AE-AFD9-4C7F-B6CA-36E808A85CEF}" destId="{E5EC15C8-C4A8-44AD-B22B-6014A06434E9}" srcOrd="0" destOrd="0" presId="urn:microsoft.com/office/officeart/2005/8/layout/vList2"/>
    <dgm:cxn modelId="{E4B8AE65-6863-4DF5-88E5-524CAAA05159}" srcId="{7DE9626B-E050-458A-BE9E-C703D4C3CF31}" destId="{96DD272E-B99F-40EF-8A38-DFF6BE358B5C}" srcOrd="1" destOrd="0" parTransId="{4429643A-C9CF-404E-AD3E-687486C05D4C}" sibTransId="{EF6A7430-7C6A-4F91-A97C-DAF82B381E97}"/>
    <dgm:cxn modelId="{4204BA23-FFDC-4B6D-AD42-4EA276839AED}" type="presParOf" srcId="{25B9891E-1953-477B-9D36-B2AAA48699B7}" destId="{8D4449D3-3E1F-4E4F-A984-96CEEE808BEF}" srcOrd="0" destOrd="0" presId="urn:microsoft.com/office/officeart/2005/8/layout/vList2"/>
    <dgm:cxn modelId="{98787665-B11B-4B2D-9BA5-CC07E731A067}" type="presParOf" srcId="{25B9891E-1953-477B-9D36-B2AAA48699B7}" destId="{45E0BBE1-64F4-4EB8-88A7-68A991A7C6C6}" srcOrd="1" destOrd="0" presId="urn:microsoft.com/office/officeart/2005/8/layout/vList2"/>
    <dgm:cxn modelId="{F7F9BD1D-1058-4377-BED8-105E53E14326}" type="presParOf" srcId="{25B9891E-1953-477B-9D36-B2AAA48699B7}" destId="{D98AC8D7-0F6F-4953-A18E-E8C48C15C12B}" srcOrd="2" destOrd="0" presId="urn:microsoft.com/office/officeart/2005/8/layout/vList2"/>
    <dgm:cxn modelId="{31F2507B-D41C-433E-A4E0-39838A618476}" type="presParOf" srcId="{25B9891E-1953-477B-9D36-B2AAA48699B7}" destId="{FBC3A418-33DC-4FC8-8955-4D2F6D6F6347}" srcOrd="3" destOrd="0" presId="urn:microsoft.com/office/officeart/2005/8/layout/vList2"/>
    <dgm:cxn modelId="{76B3B14E-BD95-49B3-B540-44A31E9BE058}" type="presParOf" srcId="{25B9891E-1953-477B-9D36-B2AAA48699B7}" destId="{E5EC15C8-C4A8-44AD-B22B-6014A06434E9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046383AC-CDCD-4BC8-8862-38963739F487}" type="doc">
      <dgm:prSet loTypeId="urn:microsoft.com/office/officeart/2005/8/layout/cycle5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C332CC7-A32C-4B96-9BB2-A256AB8019A8}">
      <dgm:prSet phldrT="[Text]"/>
      <dgm:spPr/>
      <dgm:t>
        <a:bodyPr/>
        <a:lstStyle/>
        <a:p>
          <a:r>
            <a:rPr lang="en-US" b="1" dirty="0" smtClean="0"/>
            <a:t>Look at crash</a:t>
          </a:r>
          <a:endParaRPr lang="en-US" b="1" dirty="0"/>
        </a:p>
      </dgm:t>
    </dgm:pt>
    <dgm:pt modelId="{1918406F-A919-4B9C-87C3-722B92C022A3}" type="parTrans" cxnId="{170ABD72-F4FE-4B53-B791-41FD2E0DEBEA}">
      <dgm:prSet/>
      <dgm:spPr/>
      <dgm:t>
        <a:bodyPr/>
        <a:lstStyle/>
        <a:p>
          <a:endParaRPr lang="en-US"/>
        </a:p>
      </dgm:t>
    </dgm:pt>
    <dgm:pt modelId="{E18586B2-1294-49B6-9363-EA32014404B9}" type="sibTrans" cxnId="{170ABD72-F4FE-4B53-B791-41FD2E0DEBEA}">
      <dgm:prSet/>
      <dgm:spPr/>
      <dgm:t>
        <a:bodyPr/>
        <a:lstStyle/>
        <a:p>
          <a:endParaRPr lang="en-US"/>
        </a:p>
      </dgm:t>
    </dgm:pt>
    <dgm:pt modelId="{359975E5-C61F-46B9-805B-31D0B80478E5}">
      <dgm:prSet phldrT="[Text]"/>
      <dgm:spPr/>
      <dgm:t>
        <a:bodyPr/>
        <a:lstStyle/>
        <a:p>
          <a:r>
            <a:rPr lang="en-US" b="1" dirty="0" smtClean="0"/>
            <a:t>Root cause analysis</a:t>
          </a:r>
          <a:endParaRPr lang="en-US" b="1" dirty="0"/>
        </a:p>
      </dgm:t>
    </dgm:pt>
    <dgm:pt modelId="{DD9DE19D-3B17-4E38-9640-61A484162C13}" type="parTrans" cxnId="{1E79DBA9-43F7-45A1-9EB2-07BA2C18FB63}">
      <dgm:prSet/>
      <dgm:spPr/>
      <dgm:t>
        <a:bodyPr/>
        <a:lstStyle/>
        <a:p>
          <a:endParaRPr lang="en-US"/>
        </a:p>
      </dgm:t>
    </dgm:pt>
    <dgm:pt modelId="{14AB30B3-1C0A-439E-B700-10EAAFE895B0}" type="sibTrans" cxnId="{1E79DBA9-43F7-45A1-9EB2-07BA2C18FB63}">
      <dgm:prSet/>
      <dgm:spPr/>
      <dgm:t>
        <a:bodyPr/>
        <a:lstStyle/>
        <a:p>
          <a:endParaRPr lang="en-US"/>
        </a:p>
      </dgm:t>
    </dgm:pt>
    <dgm:pt modelId="{3665F644-21DB-45F0-A847-74CDF0740BDA}">
      <dgm:prSet phldrT="[Text]"/>
      <dgm:spPr>
        <a:solidFill>
          <a:schemeClr val="accent2">
            <a:hueOff val="0"/>
            <a:satOff val="0"/>
            <a:lumOff val="0"/>
            <a:alpha val="25000"/>
          </a:schemeClr>
        </a:solidFill>
      </dgm:spPr>
      <dgm:t>
        <a:bodyPr/>
        <a:lstStyle/>
        <a:p>
          <a:r>
            <a:rPr lang="en-US" b="1" dirty="0" smtClean="0"/>
            <a:t>Minimal repro file</a:t>
          </a:r>
          <a:endParaRPr lang="en-US" b="1" dirty="0"/>
        </a:p>
      </dgm:t>
    </dgm:pt>
    <dgm:pt modelId="{0CD5EAC4-BF87-4677-8E8F-64145B212A11}" type="parTrans" cxnId="{2010404A-F33A-4E92-ADFA-BBD3EE15837E}">
      <dgm:prSet/>
      <dgm:spPr/>
      <dgm:t>
        <a:bodyPr/>
        <a:lstStyle/>
        <a:p>
          <a:endParaRPr lang="en-US"/>
        </a:p>
      </dgm:t>
    </dgm:pt>
    <dgm:pt modelId="{5588ADD5-DDF2-4F22-B6E2-CDCF48CA82BF}" type="sibTrans" cxnId="{2010404A-F33A-4E92-ADFA-BBD3EE15837E}">
      <dgm:prSet/>
      <dgm:spPr/>
      <dgm:t>
        <a:bodyPr/>
        <a:lstStyle/>
        <a:p>
          <a:endParaRPr lang="en-US"/>
        </a:p>
      </dgm:t>
    </dgm:pt>
    <dgm:pt modelId="{D044A4B0-2789-4159-9E8B-83513D22895C}">
      <dgm:prSet phldrT="[Text]"/>
      <dgm:spPr>
        <a:solidFill>
          <a:schemeClr val="accent2">
            <a:hueOff val="0"/>
            <a:satOff val="0"/>
            <a:lumOff val="0"/>
            <a:alpha val="25000"/>
          </a:schemeClr>
        </a:solidFill>
      </dgm:spPr>
      <dgm:t>
        <a:bodyPr/>
        <a:lstStyle/>
        <a:p>
          <a:r>
            <a:rPr lang="en-US" b="1" dirty="0" smtClean="0"/>
            <a:t>Detection logic</a:t>
          </a:r>
          <a:endParaRPr lang="en-US" b="1" dirty="0"/>
        </a:p>
      </dgm:t>
    </dgm:pt>
    <dgm:pt modelId="{B274321E-8771-498C-ADAF-4EE0D1422687}" type="parTrans" cxnId="{6F6933B5-AF9F-44D5-A4A9-FF66B0A52F78}">
      <dgm:prSet/>
      <dgm:spPr/>
      <dgm:t>
        <a:bodyPr/>
        <a:lstStyle/>
        <a:p>
          <a:endParaRPr lang="en-US"/>
        </a:p>
      </dgm:t>
    </dgm:pt>
    <dgm:pt modelId="{030AF2C1-40D7-4F0F-BE11-219822B14DFD}" type="sibTrans" cxnId="{6F6933B5-AF9F-44D5-A4A9-FF66B0A52F78}">
      <dgm:prSet/>
      <dgm:spPr/>
      <dgm:t>
        <a:bodyPr/>
        <a:lstStyle/>
        <a:p>
          <a:endParaRPr lang="en-US"/>
        </a:p>
      </dgm:t>
    </dgm:pt>
    <dgm:pt modelId="{A561B84C-21DA-4872-87EB-95AE32605144}" type="pres">
      <dgm:prSet presAssocID="{046383AC-CDCD-4BC8-8862-38963739F48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0A61C5-006B-425D-96D9-0FF62F377373}" type="pres">
      <dgm:prSet presAssocID="{DC332CC7-A32C-4B96-9BB2-A256AB8019A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EC9437-7B03-468D-8851-7C82B8649249}" type="pres">
      <dgm:prSet presAssocID="{DC332CC7-A32C-4B96-9BB2-A256AB8019A8}" presName="spNode" presStyleCnt="0"/>
      <dgm:spPr/>
    </dgm:pt>
    <dgm:pt modelId="{2A45007A-0559-4B41-B7AD-380F51C34452}" type="pres">
      <dgm:prSet presAssocID="{E18586B2-1294-49B6-9363-EA32014404B9}" presName="sibTrans" presStyleLbl="sibTrans1D1" presStyleIdx="0" presStyleCnt="4"/>
      <dgm:spPr/>
      <dgm:t>
        <a:bodyPr/>
        <a:lstStyle/>
        <a:p>
          <a:endParaRPr lang="en-US"/>
        </a:p>
      </dgm:t>
    </dgm:pt>
    <dgm:pt modelId="{B50236C6-D2E3-489A-BB41-F9D98204F505}" type="pres">
      <dgm:prSet presAssocID="{359975E5-C61F-46B9-805B-31D0B80478E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3148C6-14D1-446D-A780-E127655FA9FC}" type="pres">
      <dgm:prSet presAssocID="{359975E5-C61F-46B9-805B-31D0B80478E5}" presName="spNode" presStyleCnt="0"/>
      <dgm:spPr/>
    </dgm:pt>
    <dgm:pt modelId="{77387F3B-534D-486D-A1D1-F28539F38DA6}" type="pres">
      <dgm:prSet presAssocID="{14AB30B3-1C0A-439E-B700-10EAAFE895B0}" presName="sibTrans" presStyleLbl="sibTrans1D1" presStyleIdx="1" presStyleCnt="4"/>
      <dgm:spPr/>
      <dgm:t>
        <a:bodyPr/>
        <a:lstStyle/>
        <a:p>
          <a:endParaRPr lang="en-US"/>
        </a:p>
      </dgm:t>
    </dgm:pt>
    <dgm:pt modelId="{BBC07873-782F-47C7-9B18-81C46A21A98E}" type="pres">
      <dgm:prSet presAssocID="{3665F644-21DB-45F0-A847-74CDF0740BD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192FFB-19DE-4FCB-BD0F-873A560DC5A5}" type="pres">
      <dgm:prSet presAssocID="{3665F644-21DB-45F0-A847-74CDF0740BDA}" presName="spNode" presStyleCnt="0"/>
      <dgm:spPr/>
    </dgm:pt>
    <dgm:pt modelId="{8E69F5BD-C970-4DEF-A2D4-53A7E2818E83}" type="pres">
      <dgm:prSet presAssocID="{5588ADD5-DDF2-4F22-B6E2-CDCF48CA82BF}" presName="sibTrans" presStyleLbl="sibTrans1D1" presStyleIdx="2" presStyleCnt="4"/>
      <dgm:spPr/>
      <dgm:t>
        <a:bodyPr/>
        <a:lstStyle/>
        <a:p>
          <a:endParaRPr lang="en-US"/>
        </a:p>
      </dgm:t>
    </dgm:pt>
    <dgm:pt modelId="{738A81D9-1682-42D5-9E0D-28DA22CEED42}" type="pres">
      <dgm:prSet presAssocID="{D044A4B0-2789-4159-9E8B-83513D22895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C9DFE-8D68-4522-8872-9A4A347D2A50}" type="pres">
      <dgm:prSet presAssocID="{D044A4B0-2789-4159-9E8B-83513D22895C}" presName="spNode" presStyleCnt="0"/>
      <dgm:spPr/>
    </dgm:pt>
    <dgm:pt modelId="{13CC1CD4-6AD8-4ECE-9327-668F81AAB77F}" type="pres">
      <dgm:prSet presAssocID="{030AF2C1-40D7-4F0F-BE11-219822B14DFD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95F07322-EF3E-442A-8442-F6DE7CDB3A56}" type="presOf" srcId="{5588ADD5-DDF2-4F22-B6E2-CDCF48CA82BF}" destId="{8E69F5BD-C970-4DEF-A2D4-53A7E2818E83}" srcOrd="0" destOrd="0" presId="urn:microsoft.com/office/officeart/2005/8/layout/cycle5"/>
    <dgm:cxn modelId="{C1B7FB1B-34FB-4CBD-BE52-6845C65AA5FF}" type="presOf" srcId="{DC332CC7-A32C-4B96-9BB2-A256AB8019A8}" destId="{DC0A61C5-006B-425D-96D9-0FF62F377373}" srcOrd="0" destOrd="0" presId="urn:microsoft.com/office/officeart/2005/8/layout/cycle5"/>
    <dgm:cxn modelId="{16B39190-EC5E-4FEC-97E0-905407B55D49}" type="presOf" srcId="{14AB30B3-1C0A-439E-B700-10EAAFE895B0}" destId="{77387F3B-534D-486D-A1D1-F28539F38DA6}" srcOrd="0" destOrd="0" presId="urn:microsoft.com/office/officeart/2005/8/layout/cycle5"/>
    <dgm:cxn modelId="{40DEA687-2D2B-4D06-ADB9-03E3FAEA3719}" type="presOf" srcId="{3665F644-21DB-45F0-A847-74CDF0740BDA}" destId="{BBC07873-782F-47C7-9B18-81C46A21A98E}" srcOrd="0" destOrd="0" presId="urn:microsoft.com/office/officeart/2005/8/layout/cycle5"/>
    <dgm:cxn modelId="{420BA055-8AFF-4438-A69A-323CD5BFD3DB}" type="presOf" srcId="{E18586B2-1294-49B6-9363-EA32014404B9}" destId="{2A45007A-0559-4B41-B7AD-380F51C34452}" srcOrd="0" destOrd="0" presId="urn:microsoft.com/office/officeart/2005/8/layout/cycle5"/>
    <dgm:cxn modelId="{2010404A-F33A-4E92-ADFA-BBD3EE15837E}" srcId="{046383AC-CDCD-4BC8-8862-38963739F487}" destId="{3665F644-21DB-45F0-A847-74CDF0740BDA}" srcOrd="2" destOrd="0" parTransId="{0CD5EAC4-BF87-4677-8E8F-64145B212A11}" sibTransId="{5588ADD5-DDF2-4F22-B6E2-CDCF48CA82BF}"/>
    <dgm:cxn modelId="{1E79DBA9-43F7-45A1-9EB2-07BA2C18FB63}" srcId="{046383AC-CDCD-4BC8-8862-38963739F487}" destId="{359975E5-C61F-46B9-805B-31D0B80478E5}" srcOrd="1" destOrd="0" parTransId="{DD9DE19D-3B17-4E38-9640-61A484162C13}" sibTransId="{14AB30B3-1C0A-439E-B700-10EAAFE895B0}"/>
    <dgm:cxn modelId="{170ABD72-F4FE-4B53-B791-41FD2E0DEBEA}" srcId="{046383AC-CDCD-4BC8-8862-38963739F487}" destId="{DC332CC7-A32C-4B96-9BB2-A256AB8019A8}" srcOrd="0" destOrd="0" parTransId="{1918406F-A919-4B9C-87C3-722B92C022A3}" sibTransId="{E18586B2-1294-49B6-9363-EA32014404B9}"/>
    <dgm:cxn modelId="{3B2715A9-D328-47A0-9168-A65E6D514563}" type="presOf" srcId="{030AF2C1-40D7-4F0F-BE11-219822B14DFD}" destId="{13CC1CD4-6AD8-4ECE-9327-668F81AAB77F}" srcOrd="0" destOrd="0" presId="urn:microsoft.com/office/officeart/2005/8/layout/cycle5"/>
    <dgm:cxn modelId="{5994324B-6A23-4E04-A7C3-9BD147D1CA14}" type="presOf" srcId="{046383AC-CDCD-4BC8-8862-38963739F487}" destId="{A561B84C-21DA-4872-87EB-95AE32605144}" srcOrd="0" destOrd="0" presId="urn:microsoft.com/office/officeart/2005/8/layout/cycle5"/>
    <dgm:cxn modelId="{86FC85C1-2ED4-4FFA-B095-B1BCEAA40704}" type="presOf" srcId="{359975E5-C61F-46B9-805B-31D0B80478E5}" destId="{B50236C6-D2E3-489A-BB41-F9D98204F505}" srcOrd="0" destOrd="0" presId="urn:microsoft.com/office/officeart/2005/8/layout/cycle5"/>
    <dgm:cxn modelId="{DCD6AE80-282F-44DF-9BD4-E38B7CA5ECFD}" type="presOf" srcId="{D044A4B0-2789-4159-9E8B-83513D22895C}" destId="{738A81D9-1682-42D5-9E0D-28DA22CEED42}" srcOrd="0" destOrd="0" presId="urn:microsoft.com/office/officeart/2005/8/layout/cycle5"/>
    <dgm:cxn modelId="{6F6933B5-AF9F-44D5-A4A9-FF66B0A52F78}" srcId="{046383AC-CDCD-4BC8-8862-38963739F487}" destId="{D044A4B0-2789-4159-9E8B-83513D22895C}" srcOrd="3" destOrd="0" parTransId="{B274321E-8771-498C-ADAF-4EE0D1422687}" sibTransId="{030AF2C1-40D7-4F0F-BE11-219822B14DFD}"/>
    <dgm:cxn modelId="{495B8968-ECD7-47F1-8E3C-AE9CD44A23C9}" type="presParOf" srcId="{A561B84C-21DA-4872-87EB-95AE32605144}" destId="{DC0A61C5-006B-425D-96D9-0FF62F377373}" srcOrd="0" destOrd="0" presId="urn:microsoft.com/office/officeart/2005/8/layout/cycle5"/>
    <dgm:cxn modelId="{EBEFF1F3-4548-4B56-8536-56F5EE74891E}" type="presParOf" srcId="{A561B84C-21DA-4872-87EB-95AE32605144}" destId="{32EC9437-7B03-468D-8851-7C82B8649249}" srcOrd="1" destOrd="0" presId="urn:microsoft.com/office/officeart/2005/8/layout/cycle5"/>
    <dgm:cxn modelId="{04293966-02ED-4541-AA00-5B63D7EDB708}" type="presParOf" srcId="{A561B84C-21DA-4872-87EB-95AE32605144}" destId="{2A45007A-0559-4B41-B7AD-380F51C34452}" srcOrd="2" destOrd="0" presId="urn:microsoft.com/office/officeart/2005/8/layout/cycle5"/>
    <dgm:cxn modelId="{56F63272-F4C2-4A32-9765-643C3BFA364F}" type="presParOf" srcId="{A561B84C-21DA-4872-87EB-95AE32605144}" destId="{B50236C6-D2E3-489A-BB41-F9D98204F505}" srcOrd="3" destOrd="0" presId="urn:microsoft.com/office/officeart/2005/8/layout/cycle5"/>
    <dgm:cxn modelId="{85CD098C-8ED4-43C1-90D1-3DE7736F2010}" type="presParOf" srcId="{A561B84C-21DA-4872-87EB-95AE32605144}" destId="{7C3148C6-14D1-446D-A780-E127655FA9FC}" srcOrd="4" destOrd="0" presId="urn:microsoft.com/office/officeart/2005/8/layout/cycle5"/>
    <dgm:cxn modelId="{C7F30126-2CAC-44BC-BB12-4DFEA7312B6F}" type="presParOf" srcId="{A561B84C-21DA-4872-87EB-95AE32605144}" destId="{77387F3B-534D-486D-A1D1-F28539F38DA6}" srcOrd="5" destOrd="0" presId="urn:microsoft.com/office/officeart/2005/8/layout/cycle5"/>
    <dgm:cxn modelId="{AC94AE09-1F76-47EA-A7AA-26B61FA78E7D}" type="presParOf" srcId="{A561B84C-21DA-4872-87EB-95AE32605144}" destId="{BBC07873-782F-47C7-9B18-81C46A21A98E}" srcOrd="6" destOrd="0" presId="urn:microsoft.com/office/officeart/2005/8/layout/cycle5"/>
    <dgm:cxn modelId="{E916ABAF-C0DF-40F8-9C39-967015BB9888}" type="presParOf" srcId="{A561B84C-21DA-4872-87EB-95AE32605144}" destId="{CF192FFB-19DE-4FCB-BD0F-873A560DC5A5}" srcOrd="7" destOrd="0" presId="urn:microsoft.com/office/officeart/2005/8/layout/cycle5"/>
    <dgm:cxn modelId="{8E0752B2-9F00-4B1E-B0E3-D42906C67FEC}" type="presParOf" srcId="{A561B84C-21DA-4872-87EB-95AE32605144}" destId="{8E69F5BD-C970-4DEF-A2D4-53A7E2818E83}" srcOrd="8" destOrd="0" presId="urn:microsoft.com/office/officeart/2005/8/layout/cycle5"/>
    <dgm:cxn modelId="{1C49D50C-D275-475C-A7DD-5036CE73CDE7}" type="presParOf" srcId="{A561B84C-21DA-4872-87EB-95AE32605144}" destId="{738A81D9-1682-42D5-9E0D-28DA22CEED42}" srcOrd="9" destOrd="0" presId="urn:microsoft.com/office/officeart/2005/8/layout/cycle5"/>
    <dgm:cxn modelId="{3D8616C4-3271-4554-89F4-0A89AED467DC}" type="presParOf" srcId="{A561B84C-21DA-4872-87EB-95AE32605144}" destId="{526C9DFE-8D68-4522-8872-9A4A347D2A50}" srcOrd="10" destOrd="0" presId="urn:microsoft.com/office/officeart/2005/8/layout/cycle5"/>
    <dgm:cxn modelId="{B426B624-95A1-4BF5-909E-309658B50B22}" type="presParOf" srcId="{A561B84C-21DA-4872-87EB-95AE32605144}" destId="{13CC1CD4-6AD8-4ECE-9327-668F81AAB77F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A46ABF86-7FB0-4357-9E6C-341BA41EBF14}" type="doc">
      <dgm:prSet loTypeId="urn:microsoft.com/office/officeart/2005/8/layout/chevron1" loCatId="process" qsTypeId="urn:microsoft.com/office/officeart/2005/8/quickstyle/simple1" qsCatId="simple" csTypeId="urn:microsoft.com/office/officeart/2005/8/colors/accent2_2" csCatId="accent2" phldr="1"/>
      <dgm:spPr/>
    </dgm:pt>
    <dgm:pt modelId="{8638B169-E2C0-42BB-A146-7D34048170D5}">
      <dgm:prSet phldrT="[Text]"/>
      <dgm:spPr/>
      <dgm:t>
        <a:bodyPr/>
        <a:lstStyle/>
        <a:p>
          <a:r>
            <a:rPr lang="en-US" b="1" dirty="0" smtClean="0"/>
            <a:t>Flash Player trips up</a:t>
          </a:r>
          <a:endParaRPr lang="en-US" b="1" dirty="0"/>
        </a:p>
      </dgm:t>
    </dgm:pt>
    <dgm:pt modelId="{4A8F84F7-F459-47D4-84F4-23AC866C9ABB}" type="parTrans" cxnId="{53EDE45F-B589-4E91-8ECB-A39D1CCF2F3A}">
      <dgm:prSet/>
      <dgm:spPr/>
      <dgm:t>
        <a:bodyPr/>
        <a:lstStyle/>
        <a:p>
          <a:endParaRPr lang="en-US"/>
        </a:p>
      </dgm:t>
    </dgm:pt>
    <dgm:pt modelId="{F660C006-2741-4139-8E04-E263EAC39BC5}" type="sibTrans" cxnId="{53EDE45F-B589-4E91-8ECB-A39D1CCF2F3A}">
      <dgm:prSet/>
      <dgm:spPr/>
      <dgm:t>
        <a:bodyPr/>
        <a:lstStyle/>
        <a:p>
          <a:endParaRPr lang="en-US"/>
        </a:p>
      </dgm:t>
    </dgm:pt>
    <dgm:pt modelId="{A9723182-D19C-4058-8CBA-B2E422093427}">
      <dgm:prSet phldrT="[Text]"/>
      <dgm:spPr/>
      <dgm:t>
        <a:bodyPr/>
        <a:lstStyle/>
        <a:p>
          <a:r>
            <a:rPr lang="en-US" b="1" dirty="0" smtClean="0"/>
            <a:t>Static tools become useless</a:t>
          </a:r>
          <a:endParaRPr lang="en-US" b="1" dirty="0"/>
        </a:p>
      </dgm:t>
    </dgm:pt>
    <dgm:pt modelId="{2D833FA4-BE41-4550-BCCD-6DD807639003}" type="parTrans" cxnId="{1DDC555E-6D85-4B83-8301-3915ABB39815}">
      <dgm:prSet/>
      <dgm:spPr/>
      <dgm:t>
        <a:bodyPr/>
        <a:lstStyle/>
        <a:p>
          <a:endParaRPr lang="en-US"/>
        </a:p>
      </dgm:t>
    </dgm:pt>
    <dgm:pt modelId="{6DFA1811-FC5C-4B8B-8405-3C1443206316}" type="sibTrans" cxnId="{1DDC555E-6D85-4B83-8301-3915ABB39815}">
      <dgm:prSet/>
      <dgm:spPr/>
      <dgm:t>
        <a:bodyPr/>
        <a:lstStyle/>
        <a:p>
          <a:endParaRPr lang="en-US"/>
        </a:p>
      </dgm:t>
    </dgm:pt>
    <dgm:pt modelId="{AE67DC67-3505-4C74-AC9B-2F56959EBCBA}">
      <dgm:prSet phldrT="[Text]"/>
      <dgm:spPr/>
      <dgm:t>
        <a:bodyPr/>
        <a:lstStyle/>
        <a:p>
          <a:r>
            <a:rPr lang="en-US" b="1" dirty="0" smtClean="0"/>
            <a:t>Dynamic analysis required</a:t>
          </a:r>
          <a:endParaRPr lang="en-US" b="1" dirty="0"/>
        </a:p>
      </dgm:t>
    </dgm:pt>
    <dgm:pt modelId="{9685DF07-F58C-4097-9D7B-35E337DBABCD}" type="parTrans" cxnId="{76BD6BFB-D0E7-4B60-996A-FBF16DD30356}">
      <dgm:prSet/>
      <dgm:spPr/>
      <dgm:t>
        <a:bodyPr/>
        <a:lstStyle/>
        <a:p>
          <a:endParaRPr lang="en-US"/>
        </a:p>
      </dgm:t>
    </dgm:pt>
    <dgm:pt modelId="{EDB61744-371E-4BDA-BC9C-85FE2CFBF851}" type="sibTrans" cxnId="{76BD6BFB-D0E7-4B60-996A-FBF16DD30356}">
      <dgm:prSet/>
      <dgm:spPr/>
      <dgm:t>
        <a:bodyPr/>
        <a:lstStyle/>
        <a:p>
          <a:endParaRPr lang="en-US"/>
        </a:p>
      </dgm:t>
    </dgm:pt>
    <dgm:pt modelId="{0EB75057-A3DE-4005-B917-42CB3C9B6C8C}" type="pres">
      <dgm:prSet presAssocID="{A46ABF86-7FB0-4357-9E6C-341BA41EBF14}" presName="Name0" presStyleCnt="0">
        <dgm:presLayoutVars>
          <dgm:dir/>
          <dgm:animLvl val="lvl"/>
          <dgm:resizeHandles val="exact"/>
        </dgm:presLayoutVars>
      </dgm:prSet>
      <dgm:spPr/>
    </dgm:pt>
    <dgm:pt modelId="{F8903B00-32A9-4F6E-B7AD-E6E5F7C32041}" type="pres">
      <dgm:prSet presAssocID="{8638B169-E2C0-42BB-A146-7D34048170D5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B3EB1B-FD2D-4B2C-A29A-F75D8EA9911A}" type="pres">
      <dgm:prSet presAssocID="{F660C006-2741-4139-8E04-E263EAC39BC5}" presName="parTxOnlySpace" presStyleCnt="0"/>
      <dgm:spPr/>
    </dgm:pt>
    <dgm:pt modelId="{E0615535-D316-46F8-8B35-FA6809DC3DC8}" type="pres">
      <dgm:prSet presAssocID="{A9723182-D19C-4058-8CBA-B2E422093427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761D70-D81D-4700-A73F-BEE01ABE011D}" type="pres">
      <dgm:prSet presAssocID="{6DFA1811-FC5C-4B8B-8405-3C1443206316}" presName="parTxOnlySpace" presStyleCnt="0"/>
      <dgm:spPr/>
    </dgm:pt>
    <dgm:pt modelId="{D2B9C7D9-68B8-4AA1-B964-373D4FF27B4C}" type="pres">
      <dgm:prSet presAssocID="{AE67DC67-3505-4C74-AC9B-2F56959EBCBA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C388ECB-5E71-4550-B667-80C91B38E976}" type="presOf" srcId="{AE67DC67-3505-4C74-AC9B-2F56959EBCBA}" destId="{D2B9C7D9-68B8-4AA1-B964-373D4FF27B4C}" srcOrd="0" destOrd="0" presId="urn:microsoft.com/office/officeart/2005/8/layout/chevron1"/>
    <dgm:cxn modelId="{1DDC555E-6D85-4B83-8301-3915ABB39815}" srcId="{A46ABF86-7FB0-4357-9E6C-341BA41EBF14}" destId="{A9723182-D19C-4058-8CBA-B2E422093427}" srcOrd="1" destOrd="0" parTransId="{2D833FA4-BE41-4550-BCCD-6DD807639003}" sibTransId="{6DFA1811-FC5C-4B8B-8405-3C1443206316}"/>
    <dgm:cxn modelId="{6F070BDE-A1C7-4F1B-808C-4735CE1452F9}" type="presOf" srcId="{8638B169-E2C0-42BB-A146-7D34048170D5}" destId="{F8903B00-32A9-4F6E-B7AD-E6E5F7C32041}" srcOrd="0" destOrd="0" presId="urn:microsoft.com/office/officeart/2005/8/layout/chevron1"/>
    <dgm:cxn modelId="{9472E2AE-95A5-4ECB-8708-4C7D9A46F98F}" type="presOf" srcId="{A9723182-D19C-4058-8CBA-B2E422093427}" destId="{E0615535-D316-46F8-8B35-FA6809DC3DC8}" srcOrd="0" destOrd="0" presId="urn:microsoft.com/office/officeart/2005/8/layout/chevron1"/>
    <dgm:cxn modelId="{53EDE45F-B589-4E91-8ECB-A39D1CCF2F3A}" srcId="{A46ABF86-7FB0-4357-9E6C-341BA41EBF14}" destId="{8638B169-E2C0-42BB-A146-7D34048170D5}" srcOrd="0" destOrd="0" parTransId="{4A8F84F7-F459-47D4-84F4-23AC866C9ABB}" sibTransId="{F660C006-2741-4139-8E04-E263EAC39BC5}"/>
    <dgm:cxn modelId="{76BD6BFB-D0E7-4B60-996A-FBF16DD30356}" srcId="{A46ABF86-7FB0-4357-9E6C-341BA41EBF14}" destId="{AE67DC67-3505-4C74-AC9B-2F56959EBCBA}" srcOrd="2" destOrd="0" parTransId="{9685DF07-F58C-4097-9D7B-35E337DBABCD}" sibTransId="{EDB61744-371E-4BDA-BC9C-85FE2CFBF851}"/>
    <dgm:cxn modelId="{561782AD-2381-497E-86B1-6E3EBFA298DC}" type="presOf" srcId="{A46ABF86-7FB0-4357-9E6C-341BA41EBF14}" destId="{0EB75057-A3DE-4005-B917-42CB3C9B6C8C}" srcOrd="0" destOrd="0" presId="urn:microsoft.com/office/officeart/2005/8/layout/chevron1"/>
    <dgm:cxn modelId="{B916CBFC-B718-424D-B358-881A691BEC56}" type="presParOf" srcId="{0EB75057-A3DE-4005-B917-42CB3C9B6C8C}" destId="{F8903B00-32A9-4F6E-B7AD-E6E5F7C32041}" srcOrd="0" destOrd="0" presId="urn:microsoft.com/office/officeart/2005/8/layout/chevron1"/>
    <dgm:cxn modelId="{642E6F83-F532-400A-A220-93BF910C785D}" type="presParOf" srcId="{0EB75057-A3DE-4005-B917-42CB3C9B6C8C}" destId="{18B3EB1B-FD2D-4B2C-A29A-F75D8EA9911A}" srcOrd="1" destOrd="0" presId="urn:microsoft.com/office/officeart/2005/8/layout/chevron1"/>
    <dgm:cxn modelId="{ACE3CD60-7EBE-400E-9050-A71946F17984}" type="presParOf" srcId="{0EB75057-A3DE-4005-B917-42CB3C9B6C8C}" destId="{E0615535-D316-46F8-8B35-FA6809DC3DC8}" srcOrd="2" destOrd="0" presId="urn:microsoft.com/office/officeart/2005/8/layout/chevron1"/>
    <dgm:cxn modelId="{00C76D91-EBBE-476E-9A0A-B21EC34BCB42}" type="presParOf" srcId="{0EB75057-A3DE-4005-B917-42CB3C9B6C8C}" destId="{17761D70-D81D-4700-A73F-BEE01ABE011D}" srcOrd="3" destOrd="0" presId="urn:microsoft.com/office/officeart/2005/8/layout/chevron1"/>
    <dgm:cxn modelId="{B42C0C56-67E1-4FB2-B93C-FFF6F8897C63}" type="presParOf" srcId="{0EB75057-A3DE-4005-B917-42CB3C9B6C8C}" destId="{D2B9C7D9-68B8-4AA1-B964-373D4FF27B4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770D1E7-2C0A-450B-AC20-456F8D2E07D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556B355-33F4-480C-BCE5-63E80F37CB60}">
      <dgm:prSet phldrT="[Text]"/>
      <dgm:spPr/>
      <dgm:t>
        <a:bodyPr/>
        <a:lstStyle/>
        <a:p>
          <a:r>
            <a:rPr lang="en-US" dirty="0" smtClean="0"/>
            <a:t>Download: FP Project Content Debugger</a:t>
          </a:r>
          <a:endParaRPr lang="en-US" dirty="0"/>
        </a:p>
      </dgm:t>
    </dgm:pt>
    <dgm:pt modelId="{7C043F65-4E24-418E-83DC-DF8057B479E6}" type="parTrans" cxnId="{63E94D1A-2D78-4C61-8645-C105EAA2FEBB}">
      <dgm:prSet/>
      <dgm:spPr/>
      <dgm:t>
        <a:bodyPr/>
        <a:lstStyle/>
        <a:p>
          <a:endParaRPr lang="en-US"/>
        </a:p>
      </dgm:t>
    </dgm:pt>
    <dgm:pt modelId="{DF99423C-78D1-42BA-890F-9ECAD6F2A1E9}" type="sibTrans" cxnId="{63E94D1A-2D78-4C61-8645-C105EAA2FEBB}">
      <dgm:prSet/>
      <dgm:spPr/>
      <dgm:t>
        <a:bodyPr/>
        <a:lstStyle/>
        <a:p>
          <a:endParaRPr lang="en-US"/>
        </a:p>
      </dgm:t>
    </dgm:pt>
    <dgm:pt modelId="{08FABBD9-50DA-4728-8DEC-E7B79707D4E4}">
      <dgm:prSet phldrT="[Text]"/>
      <dgm:spPr/>
      <dgm:t>
        <a:bodyPr/>
        <a:lstStyle/>
        <a:p>
          <a:r>
            <a:rPr lang="en-US" dirty="0" smtClean="0"/>
            <a:t>Google: </a:t>
          </a:r>
          <a:r>
            <a:rPr lang="en-US" dirty="0" err="1" smtClean="0"/>
            <a:t>mmcfg</a:t>
          </a:r>
          <a:r>
            <a:rPr lang="en-US" dirty="0" smtClean="0"/>
            <a:t> treasure</a:t>
          </a:r>
          <a:endParaRPr lang="en-US" dirty="0"/>
        </a:p>
      </dgm:t>
    </dgm:pt>
    <dgm:pt modelId="{B8617473-B98B-4CC0-8077-58C82B10B417}" type="parTrans" cxnId="{F7DDFD8B-F539-4704-B97D-1300F9A221E7}">
      <dgm:prSet/>
      <dgm:spPr/>
      <dgm:t>
        <a:bodyPr/>
        <a:lstStyle/>
        <a:p>
          <a:endParaRPr lang="en-US"/>
        </a:p>
      </dgm:t>
    </dgm:pt>
    <dgm:pt modelId="{5C3AE1BB-673D-45D8-9219-A7D5A4EDA7DA}" type="sibTrans" cxnId="{F7DDFD8B-F539-4704-B97D-1300F9A221E7}">
      <dgm:prSet/>
      <dgm:spPr/>
      <dgm:t>
        <a:bodyPr/>
        <a:lstStyle/>
        <a:p>
          <a:endParaRPr lang="en-US"/>
        </a:p>
      </dgm:t>
    </dgm:pt>
    <dgm:pt modelId="{4A4DBFF5-1DD7-4474-9176-7E886A63163C}">
      <dgm:prSet phldrT="[Text]"/>
      <dgm:spPr/>
      <dgm:t>
        <a:bodyPr/>
        <a:lstStyle/>
        <a:p>
          <a:r>
            <a:rPr lang="en-US" dirty="0" smtClean="0"/>
            <a:t>Use: Process Monitor to find file location</a:t>
          </a:r>
          <a:endParaRPr lang="en-US" dirty="0"/>
        </a:p>
      </dgm:t>
    </dgm:pt>
    <dgm:pt modelId="{B39A6195-2CD5-47A5-AF7A-4C698421539A}" type="parTrans" cxnId="{91D745C4-057B-420D-A75E-587A1B5C2B4A}">
      <dgm:prSet/>
      <dgm:spPr/>
      <dgm:t>
        <a:bodyPr/>
        <a:lstStyle/>
        <a:p>
          <a:endParaRPr lang="en-US"/>
        </a:p>
      </dgm:t>
    </dgm:pt>
    <dgm:pt modelId="{0D789C17-38D4-42A2-BCFA-3F7DD8FD09D1}" type="sibTrans" cxnId="{91D745C4-057B-420D-A75E-587A1B5C2B4A}">
      <dgm:prSet/>
      <dgm:spPr/>
      <dgm:t>
        <a:bodyPr/>
        <a:lstStyle/>
        <a:p>
          <a:endParaRPr lang="en-US"/>
        </a:p>
      </dgm:t>
    </dgm:pt>
    <dgm:pt modelId="{311E7005-6CFF-444D-9326-2CE5CC1F0F3E}">
      <dgm:prSet phldrT="[Text]"/>
      <dgm:spPr/>
      <dgm:t>
        <a:bodyPr/>
        <a:lstStyle/>
        <a:p>
          <a:r>
            <a:rPr lang="en-US" dirty="0" smtClean="0"/>
            <a:t>Enjoy: Verbose </a:t>
          </a:r>
          <a:r>
            <a:rPr lang="en-US" dirty="0" err="1" smtClean="0"/>
            <a:t>ActionScript</a:t>
          </a:r>
          <a:r>
            <a:rPr lang="en-US" dirty="0" smtClean="0"/>
            <a:t> 3 log</a:t>
          </a:r>
          <a:endParaRPr lang="en-US" dirty="0"/>
        </a:p>
      </dgm:t>
    </dgm:pt>
    <dgm:pt modelId="{CED6F62B-D593-4814-869F-E70DB42CCDB5}" type="parTrans" cxnId="{1D3DE3CA-5A94-45CE-BC1E-30D4DFE3BF9E}">
      <dgm:prSet/>
      <dgm:spPr/>
      <dgm:t>
        <a:bodyPr/>
        <a:lstStyle/>
        <a:p>
          <a:endParaRPr lang="en-US"/>
        </a:p>
      </dgm:t>
    </dgm:pt>
    <dgm:pt modelId="{C946B429-95B0-48FF-A4B7-AC1700555401}" type="sibTrans" cxnId="{1D3DE3CA-5A94-45CE-BC1E-30D4DFE3BF9E}">
      <dgm:prSet/>
      <dgm:spPr/>
      <dgm:t>
        <a:bodyPr/>
        <a:lstStyle/>
        <a:p>
          <a:endParaRPr lang="en-US"/>
        </a:p>
      </dgm:t>
    </dgm:pt>
    <dgm:pt modelId="{D3D21880-2C42-4FED-AFEA-28CE0B6A6E1A}" type="pres">
      <dgm:prSet presAssocID="{C770D1E7-2C0A-450B-AC20-456F8D2E07D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34318F6-7F43-4895-B246-A175594E9235}" type="pres">
      <dgm:prSet presAssocID="{D556B355-33F4-480C-BCE5-63E80F37CB6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19512B-B67B-4578-B34D-E85E5A48B989}" type="pres">
      <dgm:prSet presAssocID="{DF99423C-78D1-42BA-890F-9ECAD6F2A1E9}" presName="spacer" presStyleCnt="0"/>
      <dgm:spPr/>
    </dgm:pt>
    <dgm:pt modelId="{68B52DC9-45FB-474E-925E-A169E49A4F7B}" type="pres">
      <dgm:prSet presAssocID="{08FABBD9-50DA-4728-8DEC-E7B79707D4E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E415C7-0AD6-479A-9163-F6E223EF6690}" type="pres">
      <dgm:prSet presAssocID="{5C3AE1BB-673D-45D8-9219-A7D5A4EDA7DA}" presName="spacer" presStyleCnt="0"/>
      <dgm:spPr/>
    </dgm:pt>
    <dgm:pt modelId="{C6B25293-2980-42A1-B5B9-747EAF086768}" type="pres">
      <dgm:prSet presAssocID="{4A4DBFF5-1DD7-4474-9176-7E886A63163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792C32-43B5-4409-A0A7-4ACB2A4B2CC7}" type="pres">
      <dgm:prSet presAssocID="{0D789C17-38D4-42A2-BCFA-3F7DD8FD09D1}" presName="spacer" presStyleCnt="0"/>
      <dgm:spPr/>
    </dgm:pt>
    <dgm:pt modelId="{1B9FF736-1F06-4957-B3F0-E374F7BA2F8A}" type="pres">
      <dgm:prSet presAssocID="{311E7005-6CFF-444D-9326-2CE5CC1F0F3E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05278B-F910-4BE0-889A-135F0F80633B}" type="presOf" srcId="{08FABBD9-50DA-4728-8DEC-E7B79707D4E4}" destId="{68B52DC9-45FB-474E-925E-A169E49A4F7B}" srcOrd="0" destOrd="0" presId="urn:microsoft.com/office/officeart/2005/8/layout/vList2"/>
    <dgm:cxn modelId="{F7DDFD8B-F539-4704-B97D-1300F9A221E7}" srcId="{C770D1E7-2C0A-450B-AC20-456F8D2E07DF}" destId="{08FABBD9-50DA-4728-8DEC-E7B79707D4E4}" srcOrd="1" destOrd="0" parTransId="{B8617473-B98B-4CC0-8077-58C82B10B417}" sibTransId="{5C3AE1BB-673D-45D8-9219-A7D5A4EDA7DA}"/>
    <dgm:cxn modelId="{63E94D1A-2D78-4C61-8645-C105EAA2FEBB}" srcId="{C770D1E7-2C0A-450B-AC20-456F8D2E07DF}" destId="{D556B355-33F4-480C-BCE5-63E80F37CB60}" srcOrd="0" destOrd="0" parTransId="{7C043F65-4E24-418E-83DC-DF8057B479E6}" sibTransId="{DF99423C-78D1-42BA-890F-9ECAD6F2A1E9}"/>
    <dgm:cxn modelId="{91D745C4-057B-420D-A75E-587A1B5C2B4A}" srcId="{C770D1E7-2C0A-450B-AC20-456F8D2E07DF}" destId="{4A4DBFF5-1DD7-4474-9176-7E886A63163C}" srcOrd="2" destOrd="0" parTransId="{B39A6195-2CD5-47A5-AF7A-4C698421539A}" sibTransId="{0D789C17-38D4-42A2-BCFA-3F7DD8FD09D1}"/>
    <dgm:cxn modelId="{1D3DE3CA-5A94-45CE-BC1E-30D4DFE3BF9E}" srcId="{C770D1E7-2C0A-450B-AC20-456F8D2E07DF}" destId="{311E7005-6CFF-444D-9326-2CE5CC1F0F3E}" srcOrd="3" destOrd="0" parTransId="{CED6F62B-D593-4814-869F-E70DB42CCDB5}" sibTransId="{C946B429-95B0-48FF-A4B7-AC1700555401}"/>
    <dgm:cxn modelId="{428BED83-D974-4733-B0E7-460533DE06D5}" type="presOf" srcId="{D556B355-33F4-480C-BCE5-63E80F37CB60}" destId="{A34318F6-7F43-4895-B246-A175594E9235}" srcOrd="0" destOrd="0" presId="urn:microsoft.com/office/officeart/2005/8/layout/vList2"/>
    <dgm:cxn modelId="{E9F182C8-D379-44D4-A878-E842B7672847}" type="presOf" srcId="{4A4DBFF5-1DD7-4474-9176-7E886A63163C}" destId="{C6B25293-2980-42A1-B5B9-747EAF086768}" srcOrd="0" destOrd="0" presId="urn:microsoft.com/office/officeart/2005/8/layout/vList2"/>
    <dgm:cxn modelId="{CAA6BC99-538E-4ADC-9C71-F7E5365F4A65}" type="presOf" srcId="{C770D1E7-2C0A-450B-AC20-456F8D2E07DF}" destId="{D3D21880-2C42-4FED-AFEA-28CE0B6A6E1A}" srcOrd="0" destOrd="0" presId="urn:microsoft.com/office/officeart/2005/8/layout/vList2"/>
    <dgm:cxn modelId="{4EBEFBB7-3D20-4239-85AF-3D34243B9ECC}" type="presOf" srcId="{311E7005-6CFF-444D-9326-2CE5CC1F0F3E}" destId="{1B9FF736-1F06-4957-B3F0-E374F7BA2F8A}" srcOrd="0" destOrd="0" presId="urn:microsoft.com/office/officeart/2005/8/layout/vList2"/>
    <dgm:cxn modelId="{3ECDFB8B-A4CA-476C-9309-AC48A98F9CB0}" type="presParOf" srcId="{D3D21880-2C42-4FED-AFEA-28CE0B6A6E1A}" destId="{A34318F6-7F43-4895-B246-A175594E9235}" srcOrd="0" destOrd="0" presId="urn:microsoft.com/office/officeart/2005/8/layout/vList2"/>
    <dgm:cxn modelId="{327EA00F-2483-4195-925B-A1A57F520AA0}" type="presParOf" srcId="{D3D21880-2C42-4FED-AFEA-28CE0B6A6E1A}" destId="{B919512B-B67B-4578-B34D-E85E5A48B989}" srcOrd="1" destOrd="0" presId="urn:microsoft.com/office/officeart/2005/8/layout/vList2"/>
    <dgm:cxn modelId="{A88645C2-ECBD-4553-9099-FDE8EC736479}" type="presParOf" srcId="{D3D21880-2C42-4FED-AFEA-28CE0B6A6E1A}" destId="{68B52DC9-45FB-474E-925E-A169E49A4F7B}" srcOrd="2" destOrd="0" presId="urn:microsoft.com/office/officeart/2005/8/layout/vList2"/>
    <dgm:cxn modelId="{07E665EB-F3D6-4699-A15D-EFC432832696}" type="presParOf" srcId="{D3D21880-2C42-4FED-AFEA-28CE0B6A6E1A}" destId="{AAE415C7-0AD6-479A-9163-F6E223EF6690}" srcOrd="3" destOrd="0" presId="urn:microsoft.com/office/officeart/2005/8/layout/vList2"/>
    <dgm:cxn modelId="{BEA3B2D7-366D-4062-8BA8-E2FFBE24EDAD}" type="presParOf" srcId="{D3D21880-2C42-4FED-AFEA-28CE0B6A6E1A}" destId="{C6B25293-2980-42A1-B5B9-747EAF086768}" srcOrd="4" destOrd="0" presId="urn:microsoft.com/office/officeart/2005/8/layout/vList2"/>
    <dgm:cxn modelId="{52CFDD09-6301-49F1-86F7-D118FE77933C}" type="presParOf" srcId="{D3D21880-2C42-4FED-AFEA-28CE0B6A6E1A}" destId="{32792C32-43B5-4409-A0A7-4ACB2A4B2CC7}" srcOrd="5" destOrd="0" presId="urn:microsoft.com/office/officeart/2005/8/layout/vList2"/>
    <dgm:cxn modelId="{1E4B4B75-2847-42C7-8543-0EA6D6186446}" type="presParOf" srcId="{D3D21880-2C42-4FED-AFEA-28CE0B6A6E1A}" destId="{1B9FF736-1F06-4957-B3F0-E374F7BA2F8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6E93FC77-B8CD-4186-98B4-BDDE8041E37B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08C4EE89-0176-4897-A4BB-1294F7EC616D}">
      <dgm:prSet phldrT="[Text]"/>
      <dgm:spPr/>
      <dgm:t>
        <a:bodyPr/>
        <a:lstStyle/>
        <a:p>
          <a:r>
            <a:rPr lang="en-US" dirty="0" smtClean="0"/>
            <a:t>Console Application</a:t>
          </a:r>
          <a:endParaRPr lang="en-US" dirty="0"/>
        </a:p>
      </dgm:t>
    </dgm:pt>
    <dgm:pt modelId="{01A9686A-11DE-43D0-BC43-4B6576B838D0}" type="parTrans" cxnId="{6A6D157F-3137-40FD-BFCB-B0D3BD822419}">
      <dgm:prSet/>
      <dgm:spPr/>
      <dgm:t>
        <a:bodyPr/>
        <a:lstStyle/>
        <a:p>
          <a:endParaRPr lang="en-US"/>
        </a:p>
      </dgm:t>
    </dgm:pt>
    <dgm:pt modelId="{22052F4D-3922-4B53-ADC8-9A4BD0DB4085}" type="sibTrans" cxnId="{6A6D157F-3137-40FD-BFCB-B0D3BD822419}">
      <dgm:prSet/>
      <dgm:spPr/>
      <dgm:t>
        <a:bodyPr/>
        <a:lstStyle/>
        <a:p>
          <a:endParaRPr lang="en-US"/>
        </a:p>
      </dgm:t>
    </dgm:pt>
    <dgm:pt modelId="{9B5B27BB-5E0D-433C-8FB3-8867E2A3F95F}">
      <dgm:prSet phldrT="[Text]"/>
      <dgm:spPr/>
      <dgm:t>
        <a:bodyPr/>
        <a:lstStyle/>
        <a:p>
          <a:r>
            <a:rPr lang="en-US" dirty="0" smtClean="0"/>
            <a:t>Uses Buggery by </a:t>
          </a:r>
          <a:r>
            <a:rPr lang="en-US" dirty="0" err="1" smtClean="0"/>
            <a:t>grugq</a:t>
          </a:r>
          <a:endParaRPr lang="en-US" dirty="0"/>
        </a:p>
      </dgm:t>
    </dgm:pt>
    <dgm:pt modelId="{983E004D-276C-4386-8F8A-A0FE4651027C}" type="parTrans" cxnId="{5AD2AB80-493D-474C-93CC-C9A27559E4EF}">
      <dgm:prSet/>
      <dgm:spPr/>
      <dgm:t>
        <a:bodyPr/>
        <a:lstStyle/>
        <a:p>
          <a:endParaRPr lang="en-US"/>
        </a:p>
      </dgm:t>
    </dgm:pt>
    <dgm:pt modelId="{B5E0853D-9A14-4811-82DD-BAFD210A3504}" type="sibTrans" cxnId="{5AD2AB80-493D-474C-93CC-C9A27559E4EF}">
      <dgm:prSet/>
      <dgm:spPr/>
      <dgm:t>
        <a:bodyPr/>
        <a:lstStyle/>
        <a:p>
          <a:endParaRPr lang="en-US"/>
        </a:p>
      </dgm:t>
    </dgm:pt>
    <dgm:pt modelId="{0FC8203B-0E33-4330-8A8A-B17206A930AE}">
      <dgm:prSet phldrT="[Text]"/>
      <dgm:spPr/>
      <dgm:t>
        <a:bodyPr/>
        <a:lstStyle/>
        <a:p>
          <a:r>
            <a:rPr lang="en-US" dirty="0" smtClean="0"/>
            <a:t>Strategic placement of breakpoints</a:t>
          </a:r>
          <a:endParaRPr lang="en-US" dirty="0"/>
        </a:p>
      </dgm:t>
    </dgm:pt>
    <dgm:pt modelId="{49590D47-0246-4674-B494-C0BC16C8F0B9}" type="parTrans" cxnId="{4A200D3D-9964-4049-AC01-AEC12DDACC04}">
      <dgm:prSet/>
      <dgm:spPr/>
      <dgm:t>
        <a:bodyPr/>
        <a:lstStyle/>
        <a:p>
          <a:endParaRPr lang="en-US"/>
        </a:p>
      </dgm:t>
    </dgm:pt>
    <dgm:pt modelId="{2974FF2B-D1A1-4695-BDD3-1BA170C49F5A}" type="sibTrans" cxnId="{4A200D3D-9964-4049-AC01-AEC12DDACC04}">
      <dgm:prSet/>
      <dgm:spPr/>
      <dgm:t>
        <a:bodyPr/>
        <a:lstStyle/>
        <a:p>
          <a:endParaRPr lang="en-US"/>
        </a:p>
      </dgm:t>
    </dgm:pt>
    <dgm:pt modelId="{D1B13B21-93DD-4B42-96B2-BE13774EB798}" type="pres">
      <dgm:prSet presAssocID="{6E93FC77-B8CD-4186-98B4-BDDE8041E37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EB467A8-AEC5-4B74-897E-5AF88A955CC3}" type="pres">
      <dgm:prSet presAssocID="{08C4EE89-0176-4897-A4BB-1294F7EC616D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645C6A-FF8C-4E54-8933-8964F6CFB7EA}" type="pres">
      <dgm:prSet presAssocID="{22052F4D-3922-4B53-ADC8-9A4BD0DB4085}" presName="spacer" presStyleCnt="0"/>
      <dgm:spPr/>
    </dgm:pt>
    <dgm:pt modelId="{A1BB1865-7C35-44BA-B45D-F6470285BF06}" type="pres">
      <dgm:prSet presAssocID="{9B5B27BB-5E0D-433C-8FB3-8867E2A3F95F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3A1D04-9B52-4872-A5D5-B97D1CDA0FE4}" type="pres">
      <dgm:prSet presAssocID="{B5E0853D-9A14-4811-82DD-BAFD210A3504}" presName="spacer" presStyleCnt="0"/>
      <dgm:spPr/>
    </dgm:pt>
    <dgm:pt modelId="{8EDF2BA9-96C6-4B96-844C-156B269D4224}" type="pres">
      <dgm:prSet presAssocID="{0FC8203B-0E33-4330-8A8A-B17206A930A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4D8D9B-2679-4219-A736-417332186929}" type="presOf" srcId="{08C4EE89-0176-4897-A4BB-1294F7EC616D}" destId="{EEB467A8-AEC5-4B74-897E-5AF88A955CC3}" srcOrd="0" destOrd="0" presId="urn:microsoft.com/office/officeart/2005/8/layout/vList2"/>
    <dgm:cxn modelId="{5AD2AB80-493D-474C-93CC-C9A27559E4EF}" srcId="{6E93FC77-B8CD-4186-98B4-BDDE8041E37B}" destId="{9B5B27BB-5E0D-433C-8FB3-8867E2A3F95F}" srcOrd="1" destOrd="0" parTransId="{983E004D-276C-4386-8F8A-A0FE4651027C}" sibTransId="{B5E0853D-9A14-4811-82DD-BAFD210A3504}"/>
    <dgm:cxn modelId="{A7DA97ED-336D-4EF0-8522-5BEE0CBCE33B}" type="presOf" srcId="{9B5B27BB-5E0D-433C-8FB3-8867E2A3F95F}" destId="{A1BB1865-7C35-44BA-B45D-F6470285BF06}" srcOrd="0" destOrd="0" presId="urn:microsoft.com/office/officeart/2005/8/layout/vList2"/>
    <dgm:cxn modelId="{4A200D3D-9964-4049-AC01-AEC12DDACC04}" srcId="{6E93FC77-B8CD-4186-98B4-BDDE8041E37B}" destId="{0FC8203B-0E33-4330-8A8A-B17206A930AE}" srcOrd="2" destOrd="0" parTransId="{49590D47-0246-4674-B494-C0BC16C8F0B9}" sibTransId="{2974FF2B-D1A1-4695-BDD3-1BA170C49F5A}"/>
    <dgm:cxn modelId="{6A6D157F-3137-40FD-BFCB-B0D3BD822419}" srcId="{6E93FC77-B8CD-4186-98B4-BDDE8041E37B}" destId="{08C4EE89-0176-4897-A4BB-1294F7EC616D}" srcOrd="0" destOrd="0" parTransId="{01A9686A-11DE-43D0-BC43-4B6576B838D0}" sibTransId="{22052F4D-3922-4B53-ADC8-9A4BD0DB4085}"/>
    <dgm:cxn modelId="{F7014771-43B6-4A1C-81A3-5F01CB9A6FC7}" type="presOf" srcId="{0FC8203B-0E33-4330-8A8A-B17206A930AE}" destId="{8EDF2BA9-96C6-4B96-844C-156B269D4224}" srcOrd="0" destOrd="0" presId="urn:microsoft.com/office/officeart/2005/8/layout/vList2"/>
    <dgm:cxn modelId="{A26CF62B-4B5A-4C16-890F-2A29CDD8DA30}" type="presOf" srcId="{6E93FC77-B8CD-4186-98B4-BDDE8041E37B}" destId="{D1B13B21-93DD-4B42-96B2-BE13774EB798}" srcOrd="0" destOrd="0" presId="urn:microsoft.com/office/officeart/2005/8/layout/vList2"/>
    <dgm:cxn modelId="{0F6AF766-7A63-4FD4-8610-6A6429F4731D}" type="presParOf" srcId="{D1B13B21-93DD-4B42-96B2-BE13774EB798}" destId="{EEB467A8-AEC5-4B74-897E-5AF88A955CC3}" srcOrd="0" destOrd="0" presId="urn:microsoft.com/office/officeart/2005/8/layout/vList2"/>
    <dgm:cxn modelId="{05DE40D7-0C54-4C3F-AAD7-729AB93D0487}" type="presParOf" srcId="{D1B13B21-93DD-4B42-96B2-BE13774EB798}" destId="{AA645C6A-FF8C-4E54-8933-8964F6CFB7EA}" srcOrd="1" destOrd="0" presId="urn:microsoft.com/office/officeart/2005/8/layout/vList2"/>
    <dgm:cxn modelId="{22A825E6-4D80-4CB3-BEE6-24EDD6906475}" type="presParOf" srcId="{D1B13B21-93DD-4B42-96B2-BE13774EB798}" destId="{A1BB1865-7C35-44BA-B45D-F6470285BF06}" srcOrd="2" destOrd="0" presId="urn:microsoft.com/office/officeart/2005/8/layout/vList2"/>
    <dgm:cxn modelId="{78310EAB-F273-49E3-BBA7-C83AC48AFE63}" type="presParOf" srcId="{D1B13B21-93DD-4B42-96B2-BE13774EB798}" destId="{F13A1D04-9B52-4872-A5D5-B97D1CDA0FE4}" srcOrd="3" destOrd="0" presId="urn:microsoft.com/office/officeart/2005/8/layout/vList2"/>
    <dgm:cxn modelId="{887CE6F0-0C22-40BD-8BBC-A7CA902242AB}" type="presParOf" srcId="{D1B13B21-93DD-4B42-96B2-BE13774EB798}" destId="{8EDF2BA9-96C6-4B96-844C-156B269D4224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CBC1078C-E522-4201-8194-91C3F0351DF8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43C0CBC3-3578-48C1-AC37-E6DCAC1CE476}">
      <dgm:prSet phldrT="[Text]"/>
      <dgm:spPr/>
      <dgm:t>
        <a:bodyPr/>
        <a:lstStyle/>
        <a:p>
          <a:r>
            <a:rPr lang="en-US" dirty="0" smtClean="0"/>
            <a:t>Remember x86 lessons</a:t>
          </a:r>
          <a:endParaRPr lang="en-US" dirty="0"/>
        </a:p>
      </dgm:t>
    </dgm:pt>
    <dgm:pt modelId="{4DEEA16F-D91E-4DC3-8DDD-F78847803164}" type="parTrans" cxnId="{B2A0D7D9-535F-4392-91C4-4A2EFDCDBA52}">
      <dgm:prSet/>
      <dgm:spPr/>
      <dgm:t>
        <a:bodyPr/>
        <a:lstStyle/>
        <a:p>
          <a:endParaRPr lang="en-US"/>
        </a:p>
      </dgm:t>
    </dgm:pt>
    <dgm:pt modelId="{B2092C3E-3FB6-40B2-8B3D-3C46A3517551}" type="sibTrans" cxnId="{B2A0D7D9-535F-4392-91C4-4A2EFDCDBA52}">
      <dgm:prSet/>
      <dgm:spPr/>
      <dgm:t>
        <a:bodyPr/>
        <a:lstStyle/>
        <a:p>
          <a:endParaRPr lang="en-US"/>
        </a:p>
      </dgm:t>
    </dgm:pt>
    <dgm:pt modelId="{0F87B984-1A4C-45E5-8CD5-EFCCE8622C44}">
      <dgm:prSet phldrT="[Text]"/>
      <dgm:spPr/>
      <dgm:t>
        <a:bodyPr/>
        <a:lstStyle/>
        <a:p>
          <a:r>
            <a:rPr lang="en-US" dirty="0" err="1" smtClean="0"/>
            <a:t>ActionScript</a:t>
          </a:r>
          <a:r>
            <a:rPr lang="en-US" dirty="0" smtClean="0"/>
            <a:t> Instrumentation</a:t>
          </a:r>
          <a:endParaRPr lang="en-US" dirty="0"/>
        </a:p>
      </dgm:t>
    </dgm:pt>
    <dgm:pt modelId="{49D9E086-35CF-4222-81E9-75F13C0EE199}" type="parTrans" cxnId="{C0F00EF9-EB32-4B17-A316-D434DD4C47A3}">
      <dgm:prSet/>
      <dgm:spPr/>
      <dgm:t>
        <a:bodyPr/>
        <a:lstStyle/>
        <a:p>
          <a:endParaRPr lang="en-US"/>
        </a:p>
      </dgm:t>
    </dgm:pt>
    <dgm:pt modelId="{7E407CF8-904C-40C5-A0B2-E18047FA244D}" type="sibTrans" cxnId="{C0F00EF9-EB32-4B17-A316-D434DD4C47A3}">
      <dgm:prSet/>
      <dgm:spPr/>
      <dgm:t>
        <a:bodyPr/>
        <a:lstStyle/>
        <a:p>
          <a:endParaRPr lang="en-US"/>
        </a:p>
      </dgm:t>
    </dgm:pt>
    <dgm:pt modelId="{132CDC4C-18CB-4F94-AAD7-D43FC0935011}">
      <dgm:prSet phldrT="[Text]"/>
      <dgm:spPr/>
      <dgm:t>
        <a:bodyPr/>
        <a:lstStyle/>
        <a:p>
          <a:r>
            <a:rPr lang="en-US" dirty="0" smtClean="0"/>
            <a:t>Auto-generate clean code</a:t>
          </a:r>
          <a:endParaRPr lang="en-US" dirty="0"/>
        </a:p>
      </dgm:t>
    </dgm:pt>
    <dgm:pt modelId="{0736C257-5640-4B25-B4C4-820BEA75B787}" type="parTrans" cxnId="{C1448C48-22FA-43FD-BD4F-F0E647BEF49B}">
      <dgm:prSet/>
      <dgm:spPr/>
      <dgm:t>
        <a:bodyPr/>
        <a:lstStyle/>
        <a:p>
          <a:endParaRPr lang="en-US"/>
        </a:p>
      </dgm:t>
    </dgm:pt>
    <dgm:pt modelId="{D4C9967C-09CD-490F-8826-20A9E5200E6C}" type="sibTrans" cxnId="{C1448C48-22FA-43FD-BD4F-F0E647BEF49B}">
      <dgm:prSet/>
      <dgm:spPr/>
      <dgm:t>
        <a:bodyPr/>
        <a:lstStyle/>
        <a:p>
          <a:endParaRPr lang="en-US"/>
        </a:p>
      </dgm:t>
    </dgm:pt>
    <dgm:pt modelId="{7615BEC2-7449-4F07-8054-CB1A0E864F8F}" type="pres">
      <dgm:prSet presAssocID="{CBC1078C-E522-4201-8194-91C3F0351DF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9592030-6F3A-4673-B23F-1C0035166F58}" type="pres">
      <dgm:prSet presAssocID="{43C0CBC3-3578-48C1-AC37-E6DCAC1CE476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3FC317-8532-4A95-8B9F-AD570A17DAF4}" type="pres">
      <dgm:prSet presAssocID="{B2092C3E-3FB6-40B2-8B3D-3C46A3517551}" presName="spacer" presStyleCnt="0"/>
      <dgm:spPr/>
    </dgm:pt>
    <dgm:pt modelId="{80EB8348-A82D-48F4-893A-6FFE6B01E074}" type="pres">
      <dgm:prSet presAssocID="{0F87B984-1A4C-45E5-8CD5-EFCCE8622C4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477D48-24C7-4F53-9C53-85DC8BC5D3C0}" type="pres">
      <dgm:prSet presAssocID="{7E407CF8-904C-40C5-A0B2-E18047FA244D}" presName="spacer" presStyleCnt="0"/>
      <dgm:spPr/>
    </dgm:pt>
    <dgm:pt modelId="{98C03215-A871-4031-B5C7-2C8AEDAD4C47}" type="pres">
      <dgm:prSet presAssocID="{132CDC4C-18CB-4F94-AAD7-D43FC093501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1448C48-22FA-43FD-BD4F-F0E647BEF49B}" srcId="{CBC1078C-E522-4201-8194-91C3F0351DF8}" destId="{132CDC4C-18CB-4F94-AAD7-D43FC0935011}" srcOrd="2" destOrd="0" parTransId="{0736C257-5640-4B25-B4C4-820BEA75B787}" sibTransId="{D4C9967C-09CD-490F-8826-20A9E5200E6C}"/>
    <dgm:cxn modelId="{B2A0D7D9-535F-4392-91C4-4A2EFDCDBA52}" srcId="{CBC1078C-E522-4201-8194-91C3F0351DF8}" destId="{43C0CBC3-3578-48C1-AC37-E6DCAC1CE476}" srcOrd="0" destOrd="0" parTransId="{4DEEA16F-D91E-4DC3-8DDD-F78847803164}" sibTransId="{B2092C3E-3FB6-40B2-8B3D-3C46A3517551}"/>
    <dgm:cxn modelId="{675DC80E-A013-4AA1-AF85-49C1940AA370}" type="presOf" srcId="{0F87B984-1A4C-45E5-8CD5-EFCCE8622C44}" destId="{80EB8348-A82D-48F4-893A-6FFE6B01E074}" srcOrd="0" destOrd="0" presId="urn:microsoft.com/office/officeart/2005/8/layout/vList2"/>
    <dgm:cxn modelId="{7FE1A60B-6165-4D7E-B9D7-2D04A6ABA515}" type="presOf" srcId="{43C0CBC3-3578-48C1-AC37-E6DCAC1CE476}" destId="{79592030-6F3A-4673-B23F-1C0035166F58}" srcOrd="0" destOrd="0" presId="urn:microsoft.com/office/officeart/2005/8/layout/vList2"/>
    <dgm:cxn modelId="{C0F00EF9-EB32-4B17-A316-D434DD4C47A3}" srcId="{CBC1078C-E522-4201-8194-91C3F0351DF8}" destId="{0F87B984-1A4C-45E5-8CD5-EFCCE8622C44}" srcOrd="1" destOrd="0" parTransId="{49D9E086-35CF-4222-81E9-75F13C0EE199}" sibTransId="{7E407CF8-904C-40C5-A0B2-E18047FA244D}"/>
    <dgm:cxn modelId="{E9CCB580-C5AA-41B6-878B-C6C9D17327DE}" type="presOf" srcId="{132CDC4C-18CB-4F94-AAD7-D43FC0935011}" destId="{98C03215-A871-4031-B5C7-2C8AEDAD4C47}" srcOrd="0" destOrd="0" presId="urn:microsoft.com/office/officeart/2005/8/layout/vList2"/>
    <dgm:cxn modelId="{B13ABEF5-C00B-4209-8506-D294211621E1}" type="presOf" srcId="{CBC1078C-E522-4201-8194-91C3F0351DF8}" destId="{7615BEC2-7449-4F07-8054-CB1A0E864F8F}" srcOrd="0" destOrd="0" presId="urn:microsoft.com/office/officeart/2005/8/layout/vList2"/>
    <dgm:cxn modelId="{82272B80-39A8-4C15-8CC9-D63111D73559}" type="presParOf" srcId="{7615BEC2-7449-4F07-8054-CB1A0E864F8F}" destId="{79592030-6F3A-4673-B23F-1C0035166F58}" srcOrd="0" destOrd="0" presId="urn:microsoft.com/office/officeart/2005/8/layout/vList2"/>
    <dgm:cxn modelId="{A98028F7-4931-48D0-8D7A-0832DB05B9FA}" type="presParOf" srcId="{7615BEC2-7449-4F07-8054-CB1A0E864F8F}" destId="{F73FC317-8532-4A95-8B9F-AD570A17DAF4}" srcOrd="1" destOrd="0" presId="urn:microsoft.com/office/officeart/2005/8/layout/vList2"/>
    <dgm:cxn modelId="{0DD0BB55-5595-4A55-83F6-F7ED18E3E058}" type="presParOf" srcId="{7615BEC2-7449-4F07-8054-CB1A0E864F8F}" destId="{80EB8348-A82D-48F4-893A-6FFE6B01E074}" srcOrd="2" destOrd="0" presId="urn:microsoft.com/office/officeart/2005/8/layout/vList2"/>
    <dgm:cxn modelId="{A722F4ED-9686-41D8-B1B7-095F37167B93}" type="presParOf" srcId="{7615BEC2-7449-4F07-8054-CB1A0E864F8F}" destId="{DC477D48-24C7-4F53-9C53-85DC8BC5D3C0}" srcOrd="3" destOrd="0" presId="urn:microsoft.com/office/officeart/2005/8/layout/vList2"/>
    <dgm:cxn modelId="{DA6DAE74-097F-4715-A417-EC0F9CE52D0F}" type="presParOf" srcId="{7615BEC2-7449-4F07-8054-CB1A0E864F8F}" destId="{98C03215-A871-4031-B5C7-2C8AEDAD4C47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0D67B48C-0B29-4BFD-AF9F-0364613942BD}" type="doc">
      <dgm:prSet loTypeId="urn:microsoft.com/office/officeart/2005/8/layout/chevron1" loCatId="process" qsTypeId="urn:microsoft.com/office/officeart/2005/8/quickstyle/simple1" qsCatId="simple" csTypeId="urn:microsoft.com/office/officeart/2005/8/colors/accent2_2" csCatId="accent2" phldr="1"/>
      <dgm:spPr/>
    </dgm:pt>
    <dgm:pt modelId="{4D21085B-9756-42B3-B2C2-CEEFFB028AC9}">
      <dgm:prSet phldrT="[Text]"/>
      <dgm:spPr/>
      <dgm:t>
        <a:bodyPr/>
        <a:lstStyle/>
        <a:p>
          <a:r>
            <a:rPr lang="en-US" b="1" dirty="0" smtClean="0"/>
            <a:t>Extend</a:t>
          </a:r>
          <a:endParaRPr lang="en-US" b="1" dirty="0"/>
        </a:p>
      </dgm:t>
    </dgm:pt>
    <dgm:pt modelId="{2BC43530-A4C5-4E03-8F26-A326C014BC96}" type="parTrans" cxnId="{3AAC8E6E-C15E-4867-A10E-71E7D396EFE5}">
      <dgm:prSet/>
      <dgm:spPr/>
      <dgm:t>
        <a:bodyPr/>
        <a:lstStyle/>
        <a:p>
          <a:endParaRPr lang="en-US"/>
        </a:p>
      </dgm:t>
    </dgm:pt>
    <dgm:pt modelId="{4BEA074B-6BBE-4565-9A10-B9263A204EC2}" type="sibTrans" cxnId="{3AAC8E6E-C15E-4867-A10E-71E7D396EFE5}">
      <dgm:prSet/>
      <dgm:spPr/>
      <dgm:t>
        <a:bodyPr/>
        <a:lstStyle/>
        <a:p>
          <a:endParaRPr lang="en-US"/>
        </a:p>
      </dgm:t>
    </dgm:pt>
    <dgm:pt modelId="{5DAB5211-AE7E-48C0-828B-600950CA6BBA}">
      <dgm:prSet phldrT="[Text]"/>
      <dgm:spPr/>
      <dgm:t>
        <a:bodyPr/>
        <a:lstStyle/>
        <a:p>
          <a:r>
            <a:rPr lang="en-US" b="1" dirty="0" smtClean="0"/>
            <a:t>Improve</a:t>
          </a:r>
          <a:endParaRPr lang="en-US" b="1" dirty="0"/>
        </a:p>
      </dgm:t>
    </dgm:pt>
    <dgm:pt modelId="{8DC2DB4C-A079-443E-9E94-77EA58C174CE}" type="parTrans" cxnId="{062AA8BE-D16E-4FD4-9B23-4ABC4F31E5B6}">
      <dgm:prSet/>
      <dgm:spPr/>
      <dgm:t>
        <a:bodyPr/>
        <a:lstStyle/>
        <a:p>
          <a:endParaRPr lang="en-US"/>
        </a:p>
      </dgm:t>
    </dgm:pt>
    <dgm:pt modelId="{9945D4E8-BC26-4D28-BBC6-3A3DD5D91291}" type="sibTrans" cxnId="{062AA8BE-D16E-4FD4-9B23-4ABC4F31E5B6}">
      <dgm:prSet/>
      <dgm:spPr/>
      <dgm:t>
        <a:bodyPr/>
        <a:lstStyle/>
        <a:p>
          <a:endParaRPr lang="en-US"/>
        </a:p>
      </dgm:t>
    </dgm:pt>
    <dgm:pt modelId="{829520C9-963E-4982-85CF-CE0E07C47B7E}">
      <dgm:prSet phldrT="[Text]"/>
      <dgm:spPr/>
      <dgm:t>
        <a:bodyPr/>
        <a:lstStyle/>
        <a:p>
          <a:r>
            <a:rPr lang="en-US" b="1" dirty="0" smtClean="0"/>
            <a:t>Keep updated</a:t>
          </a:r>
          <a:endParaRPr lang="en-US" b="1" dirty="0"/>
        </a:p>
      </dgm:t>
    </dgm:pt>
    <dgm:pt modelId="{88C0DF58-B7DD-4317-827A-1331EDA86EDE}" type="parTrans" cxnId="{024D444E-355F-4927-837C-DA5950A075A2}">
      <dgm:prSet/>
      <dgm:spPr/>
      <dgm:t>
        <a:bodyPr/>
        <a:lstStyle/>
        <a:p>
          <a:endParaRPr lang="en-US"/>
        </a:p>
      </dgm:t>
    </dgm:pt>
    <dgm:pt modelId="{E22E6763-4AFD-4B1A-972A-ABD12B3E2133}" type="sibTrans" cxnId="{024D444E-355F-4927-837C-DA5950A075A2}">
      <dgm:prSet/>
      <dgm:spPr/>
      <dgm:t>
        <a:bodyPr/>
        <a:lstStyle/>
        <a:p>
          <a:endParaRPr lang="en-US"/>
        </a:p>
      </dgm:t>
    </dgm:pt>
    <dgm:pt modelId="{FF250736-05DE-4255-9ECB-DB571736CF9B}" type="pres">
      <dgm:prSet presAssocID="{0D67B48C-0B29-4BFD-AF9F-0364613942BD}" presName="Name0" presStyleCnt="0">
        <dgm:presLayoutVars>
          <dgm:dir/>
          <dgm:animLvl val="lvl"/>
          <dgm:resizeHandles val="exact"/>
        </dgm:presLayoutVars>
      </dgm:prSet>
      <dgm:spPr/>
    </dgm:pt>
    <dgm:pt modelId="{37A4A31D-DEB5-4778-BF36-2EFB627AEB5A}" type="pres">
      <dgm:prSet presAssocID="{4D21085B-9756-42B3-B2C2-CEEFFB028AC9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A0AAB0-37E1-498F-A910-DBD9B14CD01C}" type="pres">
      <dgm:prSet presAssocID="{4BEA074B-6BBE-4565-9A10-B9263A204EC2}" presName="parTxOnlySpace" presStyleCnt="0"/>
      <dgm:spPr/>
    </dgm:pt>
    <dgm:pt modelId="{9E2BEE99-215C-4CC9-A427-6EC2DA433E02}" type="pres">
      <dgm:prSet presAssocID="{5DAB5211-AE7E-48C0-828B-600950CA6BBA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76DD89-6EAC-446F-A87B-FB4696D81107}" type="pres">
      <dgm:prSet presAssocID="{9945D4E8-BC26-4D28-BBC6-3A3DD5D91291}" presName="parTxOnlySpace" presStyleCnt="0"/>
      <dgm:spPr/>
    </dgm:pt>
    <dgm:pt modelId="{C3259462-DB4C-48F7-811C-26C678E5333C}" type="pres">
      <dgm:prSet presAssocID="{829520C9-963E-4982-85CF-CE0E07C47B7E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E473CED-5DCA-43EA-8DE8-26EFE79FF413}" type="presOf" srcId="{4D21085B-9756-42B3-B2C2-CEEFFB028AC9}" destId="{37A4A31D-DEB5-4778-BF36-2EFB627AEB5A}" srcOrd="0" destOrd="0" presId="urn:microsoft.com/office/officeart/2005/8/layout/chevron1"/>
    <dgm:cxn modelId="{C5D73C7E-8417-44C5-A6C4-F439380755FB}" type="presOf" srcId="{0D67B48C-0B29-4BFD-AF9F-0364613942BD}" destId="{FF250736-05DE-4255-9ECB-DB571736CF9B}" srcOrd="0" destOrd="0" presId="urn:microsoft.com/office/officeart/2005/8/layout/chevron1"/>
    <dgm:cxn modelId="{19F82808-D563-4529-AC50-EDF9250A91D3}" type="presOf" srcId="{829520C9-963E-4982-85CF-CE0E07C47B7E}" destId="{C3259462-DB4C-48F7-811C-26C678E5333C}" srcOrd="0" destOrd="0" presId="urn:microsoft.com/office/officeart/2005/8/layout/chevron1"/>
    <dgm:cxn modelId="{3AAC8E6E-C15E-4867-A10E-71E7D396EFE5}" srcId="{0D67B48C-0B29-4BFD-AF9F-0364613942BD}" destId="{4D21085B-9756-42B3-B2C2-CEEFFB028AC9}" srcOrd="0" destOrd="0" parTransId="{2BC43530-A4C5-4E03-8F26-A326C014BC96}" sibTransId="{4BEA074B-6BBE-4565-9A10-B9263A204EC2}"/>
    <dgm:cxn modelId="{024D444E-355F-4927-837C-DA5950A075A2}" srcId="{0D67B48C-0B29-4BFD-AF9F-0364613942BD}" destId="{829520C9-963E-4982-85CF-CE0E07C47B7E}" srcOrd="2" destOrd="0" parTransId="{88C0DF58-B7DD-4317-827A-1331EDA86EDE}" sibTransId="{E22E6763-4AFD-4B1A-972A-ABD12B3E2133}"/>
    <dgm:cxn modelId="{062AA8BE-D16E-4FD4-9B23-4ABC4F31E5B6}" srcId="{0D67B48C-0B29-4BFD-AF9F-0364613942BD}" destId="{5DAB5211-AE7E-48C0-828B-600950CA6BBA}" srcOrd="1" destOrd="0" parTransId="{8DC2DB4C-A079-443E-9E94-77EA58C174CE}" sibTransId="{9945D4E8-BC26-4D28-BBC6-3A3DD5D91291}"/>
    <dgm:cxn modelId="{B6168067-1889-40BF-AD21-5C1117F9D9A6}" type="presOf" srcId="{5DAB5211-AE7E-48C0-828B-600950CA6BBA}" destId="{9E2BEE99-215C-4CC9-A427-6EC2DA433E02}" srcOrd="0" destOrd="0" presId="urn:microsoft.com/office/officeart/2005/8/layout/chevron1"/>
    <dgm:cxn modelId="{96AB8140-55C0-45EE-93B2-C84D23580A2F}" type="presParOf" srcId="{FF250736-05DE-4255-9ECB-DB571736CF9B}" destId="{37A4A31D-DEB5-4778-BF36-2EFB627AEB5A}" srcOrd="0" destOrd="0" presId="urn:microsoft.com/office/officeart/2005/8/layout/chevron1"/>
    <dgm:cxn modelId="{C16408E1-9A7A-4424-8A50-4BC9D76FB436}" type="presParOf" srcId="{FF250736-05DE-4255-9ECB-DB571736CF9B}" destId="{09A0AAB0-37E1-498F-A910-DBD9B14CD01C}" srcOrd="1" destOrd="0" presId="urn:microsoft.com/office/officeart/2005/8/layout/chevron1"/>
    <dgm:cxn modelId="{A95FE894-6BEE-438F-8D99-6F7B38698D3B}" type="presParOf" srcId="{FF250736-05DE-4255-9ECB-DB571736CF9B}" destId="{9E2BEE99-215C-4CC9-A427-6EC2DA433E02}" srcOrd="2" destOrd="0" presId="urn:microsoft.com/office/officeart/2005/8/layout/chevron1"/>
    <dgm:cxn modelId="{851A788D-D771-488C-82DF-AD15E16A948A}" type="presParOf" srcId="{FF250736-05DE-4255-9ECB-DB571736CF9B}" destId="{3276DD89-6EAC-446F-A87B-FB4696D81107}" srcOrd="3" destOrd="0" presId="urn:microsoft.com/office/officeart/2005/8/layout/chevron1"/>
    <dgm:cxn modelId="{136773C3-0931-48DF-B9D4-99AACDB7415D}" type="presParOf" srcId="{FF250736-05DE-4255-9ECB-DB571736CF9B}" destId="{C3259462-DB4C-48F7-811C-26C678E5333C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046383AC-CDCD-4BC8-8862-38963739F487}" type="doc">
      <dgm:prSet loTypeId="urn:microsoft.com/office/officeart/2005/8/layout/cycle5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C332CC7-A32C-4B96-9BB2-A256AB8019A8}">
      <dgm:prSet phldrT="[Text]"/>
      <dgm:spPr/>
      <dgm:t>
        <a:bodyPr/>
        <a:lstStyle/>
        <a:p>
          <a:r>
            <a:rPr lang="en-US" b="1" dirty="0" smtClean="0"/>
            <a:t>Look at crash</a:t>
          </a:r>
          <a:endParaRPr lang="en-US" b="1" dirty="0"/>
        </a:p>
      </dgm:t>
    </dgm:pt>
    <dgm:pt modelId="{1918406F-A919-4B9C-87C3-722B92C022A3}" type="parTrans" cxnId="{170ABD72-F4FE-4B53-B791-41FD2E0DEBEA}">
      <dgm:prSet/>
      <dgm:spPr/>
      <dgm:t>
        <a:bodyPr/>
        <a:lstStyle/>
        <a:p>
          <a:endParaRPr lang="en-US"/>
        </a:p>
      </dgm:t>
    </dgm:pt>
    <dgm:pt modelId="{E18586B2-1294-49B6-9363-EA32014404B9}" type="sibTrans" cxnId="{170ABD72-F4FE-4B53-B791-41FD2E0DEBEA}">
      <dgm:prSet/>
      <dgm:spPr/>
      <dgm:t>
        <a:bodyPr/>
        <a:lstStyle/>
        <a:p>
          <a:endParaRPr lang="en-US"/>
        </a:p>
      </dgm:t>
    </dgm:pt>
    <dgm:pt modelId="{359975E5-C61F-46B9-805B-31D0B80478E5}">
      <dgm:prSet phldrT="[Text]"/>
      <dgm:spPr/>
      <dgm:t>
        <a:bodyPr/>
        <a:lstStyle/>
        <a:p>
          <a:r>
            <a:rPr lang="en-US" b="1" dirty="0" smtClean="0"/>
            <a:t>Root cause analysis</a:t>
          </a:r>
          <a:endParaRPr lang="en-US" b="1" dirty="0"/>
        </a:p>
      </dgm:t>
    </dgm:pt>
    <dgm:pt modelId="{DD9DE19D-3B17-4E38-9640-61A484162C13}" type="parTrans" cxnId="{1E79DBA9-43F7-45A1-9EB2-07BA2C18FB63}">
      <dgm:prSet/>
      <dgm:spPr/>
      <dgm:t>
        <a:bodyPr/>
        <a:lstStyle/>
        <a:p>
          <a:endParaRPr lang="en-US"/>
        </a:p>
      </dgm:t>
    </dgm:pt>
    <dgm:pt modelId="{14AB30B3-1C0A-439E-B700-10EAAFE895B0}" type="sibTrans" cxnId="{1E79DBA9-43F7-45A1-9EB2-07BA2C18FB63}">
      <dgm:prSet/>
      <dgm:spPr/>
      <dgm:t>
        <a:bodyPr/>
        <a:lstStyle/>
        <a:p>
          <a:endParaRPr lang="en-US"/>
        </a:p>
      </dgm:t>
    </dgm:pt>
    <dgm:pt modelId="{3665F644-21DB-45F0-A847-74CDF0740BDA}">
      <dgm:prSet phldrT="[Text]"/>
      <dgm:spPr/>
      <dgm:t>
        <a:bodyPr/>
        <a:lstStyle/>
        <a:p>
          <a:r>
            <a:rPr lang="en-US" b="1" dirty="0" smtClean="0"/>
            <a:t>Minimal repro file</a:t>
          </a:r>
          <a:endParaRPr lang="en-US" b="1" dirty="0"/>
        </a:p>
      </dgm:t>
    </dgm:pt>
    <dgm:pt modelId="{0CD5EAC4-BF87-4677-8E8F-64145B212A11}" type="parTrans" cxnId="{2010404A-F33A-4E92-ADFA-BBD3EE15837E}">
      <dgm:prSet/>
      <dgm:spPr/>
      <dgm:t>
        <a:bodyPr/>
        <a:lstStyle/>
        <a:p>
          <a:endParaRPr lang="en-US"/>
        </a:p>
      </dgm:t>
    </dgm:pt>
    <dgm:pt modelId="{5588ADD5-DDF2-4F22-B6E2-CDCF48CA82BF}" type="sibTrans" cxnId="{2010404A-F33A-4E92-ADFA-BBD3EE15837E}">
      <dgm:prSet/>
      <dgm:spPr/>
      <dgm:t>
        <a:bodyPr/>
        <a:lstStyle/>
        <a:p>
          <a:endParaRPr lang="en-US"/>
        </a:p>
      </dgm:t>
    </dgm:pt>
    <dgm:pt modelId="{D044A4B0-2789-4159-9E8B-83513D22895C}">
      <dgm:prSet phldrT="[Text]"/>
      <dgm:spPr>
        <a:solidFill>
          <a:schemeClr val="accent2">
            <a:hueOff val="0"/>
            <a:satOff val="0"/>
            <a:lumOff val="0"/>
            <a:alpha val="25000"/>
          </a:schemeClr>
        </a:solidFill>
      </dgm:spPr>
      <dgm:t>
        <a:bodyPr/>
        <a:lstStyle/>
        <a:p>
          <a:r>
            <a:rPr lang="en-US" b="1" dirty="0" smtClean="0"/>
            <a:t>Detection logic</a:t>
          </a:r>
          <a:endParaRPr lang="en-US" b="1" dirty="0"/>
        </a:p>
      </dgm:t>
    </dgm:pt>
    <dgm:pt modelId="{B274321E-8771-498C-ADAF-4EE0D1422687}" type="parTrans" cxnId="{6F6933B5-AF9F-44D5-A4A9-FF66B0A52F78}">
      <dgm:prSet/>
      <dgm:spPr/>
      <dgm:t>
        <a:bodyPr/>
        <a:lstStyle/>
        <a:p>
          <a:endParaRPr lang="en-US"/>
        </a:p>
      </dgm:t>
    </dgm:pt>
    <dgm:pt modelId="{030AF2C1-40D7-4F0F-BE11-219822B14DFD}" type="sibTrans" cxnId="{6F6933B5-AF9F-44D5-A4A9-FF66B0A52F78}">
      <dgm:prSet/>
      <dgm:spPr/>
      <dgm:t>
        <a:bodyPr/>
        <a:lstStyle/>
        <a:p>
          <a:endParaRPr lang="en-US"/>
        </a:p>
      </dgm:t>
    </dgm:pt>
    <dgm:pt modelId="{A561B84C-21DA-4872-87EB-95AE32605144}" type="pres">
      <dgm:prSet presAssocID="{046383AC-CDCD-4BC8-8862-38963739F48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0A61C5-006B-425D-96D9-0FF62F377373}" type="pres">
      <dgm:prSet presAssocID="{DC332CC7-A32C-4B96-9BB2-A256AB8019A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EC9437-7B03-468D-8851-7C82B8649249}" type="pres">
      <dgm:prSet presAssocID="{DC332CC7-A32C-4B96-9BB2-A256AB8019A8}" presName="spNode" presStyleCnt="0"/>
      <dgm:spPr/>
    </dgm:pt>
    <dgm:pt modelId="{2A45007A-0559-4B41-B7AD-380F51C34452}" type="pres">
      <dgm:prSet presAssocID="{E18586B2-1294-49B6-9363-EA32014404B9}" presName="sibTrans" presStyleLbl="sibTrans1D1" presStyleIdx="0" presStyleCnt="4"/>
      <dgm:spPr/>
      <dgm:t>
        <a:bodyPr/>
        <a:lstStyle/>
        <a:p>
          <a:endParaRPr lang="en-US"/>
        </a:p>
      </dgm:t>
    </dgm:pt>
    <dgm:pt modelId="{B50236C6-D2E3-489A-BB41-F9D98204F505}" type="pres">
      <dgm:prSet presAssocID="{359975E5-C61F-46B9-805B-31D0B80478E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3148C6-14D1-446D-A780-E127655FA9FC}" type="pres">
      <dgm:prSet presAssocID="{359975E5-C61F-46B9-805B-31D0B80478E5}" presName="spNode" presStyleCnt="0"/>
      <dgm:spPr/>
    </dgm:pt>
    <dgm:pt modelId="{77387F3B-534D-486D-A1D1-F28539F38DA6}" type="pres">
      <dgm:prSet presAssocID="{14AB30B3-1C0A-439E-B700-10EAAFE895B0}" presName="sibTrans" presStyleLbl="sibTrans1D1" presStyleIdx="1" presStyleCnt="4"/>
      <dgm:spPr/>
      <dgm:t>
        <a:bodyPr/>
        <a:lstStyle/>
        <a:p>
          <a:endParaRPr lang="en-US"/>
        </a:p>
      </dgm:t>
    </dgm:pt>
    <dgm:pt modelId="{BBC07873-782F-47C7-9B18-81C46A21A98E}" type="pres">
      <dgm:prSet presAssocID="{3665F644-21DB-45F0-A847-74CDF0740BD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192FFB-19DE-4FCB-BD0F-873A560DC5A5}" type="pres">
      <dgm:prSet presAssocID="{3665F644-21DB-45F0-A847-74CDF0740BDA}" presName="spNode" presStyleCnt="0"/>
      <dgm:spPr/>
    </dgm:pt>
    <dgm:pt modelId="{8E69F5BD-C970-4DEF-A2D4-53A7E2818E83}" type="pres">
      <dgm:prSet presAssocID="{5588ADD5-DDF2-4F22-B6E2-CDCF48CA82BF}" presName="sibTrans" presStyleLbl="sibTrans1D1" presStyleIdx="2" presStyleCnt="4"/>
      <dgm:spPr/>
      <dgm:t>
        <a:bodyPr/>
        <a:lstStyle/>
        <a:p>
          <a:endParaRPr lang="en-US"/>
        </a:p>
      </dgm:t>
    </dgm:pt>
    <dgm:pt modelId="{738A81D9-1682-42D5-9E0D-28DA22CEED42}" type="pres">
      <dgm:prSet presAssocID="{D044A4B0-2789-4159-9E8B-83513D22895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C9DFE-8D68-4522-8872-9A4A347D2A50}" type="pres">
      <dgm:prSet presAssocID="{D044A4B0-2789-4159-9E8B-83513D22895C}" presName="spNode" presStyleCnt="0"/>
      <dgm:spPr/>
    </dgm:pt>
    <dgm:pt modelId="{13CC1CD4-6AD8-4ECE-9327-668F81AAB77F}" type="pres">
      <dgm:prSet presAssocID="{030AF2C1-40D7-4F0F-BE11-219822B14DFD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70086E37-F078-4F34-AB66-18856572C718}" type="presOf" srcId="{030AF2C1-40D7-4F0F-BE11-219822B14DFD}" destId="{13CC1CD4-6AD8-4ECE-9327-668F81AAB77F}" srcOrd="0" destOrd="0" presId="urn:microsoft.com/office/officeart/2005/8/layout/cycle5"/>
    <dgm:cxn modelId="{44044D81-8C89-4208-AB6B-A14900040E8F}" type="presOf" srcId="{D044A4B0-2789-4159-9E8B-83513D22895C}" destId="{738A81D9-1682-42D5-9E0D-28DA22CEED42}" srcOrd="0" destOrd="0" presId="urn:microsoft.com/office/officeart/2005/8/layout/cycle5"/>
    <dgm:cxn modelId="{2010404A-F33A-4E92-ADFA-BBD3EE15837E}" srcId="{046383AC-CDCD-4BC8-8862-38963739F487}" destId="{3665F644-21DB-45F0-A847-74CDF0740BDA}" srcOrd="2" destOrd="0" parTransId="{0CD5EAC4-BF87-4677-8E8F-64145B212A11}" sibTransId="{5588ADD5-DDF2-4F22-B6E2-CDCF48CA82BF}"/>
    <dgm:cxn modelId="{1E79DBA9-43F7-45A1-9EB2-07BA2C18FB63}" srcId="{046383AC-CDCD-4BC8-8862-38963739F487}" destId="{359975E5-C61F-46B9-805B-31D0B80478E5}" srcOrd="1" destOrd="0" parTransId="{DD9DE19D-3B17-4E38-9640-61A484162C13}" sibTransId="{14AB30B3-1C0A-439E-B700-10EAAFE895B0}"/>
    <dgm:cxn modelId="{2E5AD6C4-F145-4AAF-8940-82330F38273C}" type="presOf" srcId="{3665F644-21DB-45F0-A847-74CDF0740BDA}" destId="{BBC07873-782F-47C7-9B18-81C46A21A98E}" srcOrd="0" destOrd="0" presId="urn:microsoft.com/office/officeart/2005/8/layout/cycle5"/>
    <dgm:cxn modelId="{0E8AFD2A-2B21-4077-AA95-2EFBE58940A9}" type="presOf" srcId="{14AB30B3-1C0A-439E-B700-10EAAFE895B0}" destId="{77387F3B-534D-486D-A1D1-F28539F38DA6}" srcOrd="0" destOrd="0" presId="urn:microsoft.com/office/officeart/2005/8/layout/cycle5"/>
    <dgm:cxn modelId="{170ABD72-F4FE-4B53-B791-41FD2E0DEBEA}" srcId="{046383AC-CDCD-4BC8-8862-38963739F487}" destId="{DC332CC7-A32C-4B96-9BB2-A256AB8019A8}" srcOrd="0" destOrd="0" parTransId="{1918406F-A919-4B9C-87C3-722B92C022A3}" sibTransId="{E18586B2-1294-49B6-9363-EA32014404B9}"/>
    <dgm:cxn modelId="{71D0AB06-CEFE-403C-AB91-81B4CC95B9F7}" type="presOf" srcId="{5588ADD5-DDF2-4F22-B6E2-CDCF48CA82BF}" destId="{8E69F5BD-C970-4DEF-A2D4-53A7E2818E83}" srcOrd="0" destOrd="0" presId="urn:microsoft.com/office/officeart/2005/8/layout/cycle5"/>
    <dgm:cxn modelId="{85BA7A1C-3ABF-440D-8F95-0088524E34D1}" type="presOf" srcId="{E18586B2-1294-49B6-9363-EA32014404B9}" destId="{2A45007A-0559-4B41-B7AD-380F51C34452}" srcOrd="0" destOrd="0" presId="urn:microsoft.com/office/officeart/2005/8/layout/cycle5"/>
    <dgm:cxn modelId="{6A17DEEE-7BFB-457A-B7C5-50E7420EBE38}" type="presOf" srcId="{359975E5-C61F-46B9-805B-31D0B80478E5}" destId="{B50236C6-D2E3-489A-BB41-F9D98204F505}" srcOrd="0" destOrd="0" presId="urn:microsoft.com/office/officeart/2005/8/layout/cycle5"/>
    <dgm:cxn modelId="{C25F33B8-9D8B-466E-8FC8-A5E2B5ED2614}" type="presOf" srcId="{DC332CC7-A32C-4B96-9BB2-A256AB8019A8}" destId="{DC0A61C5-006B-425D-96D9-0FF62F377373}" srcOrd="0" destOrd="0" presId="urn:microsoft.com/office/officeart/2005/8/layout/cycle5"/>
    <dgm:cxn modelId="{E191A683-BD69-4F3C-9721-663D9E75277A}" type="presOf" srcId="{046383AC-CDCD-4BC8-8862-38963739F487}" destId="{A561B84C-21DA-4872-87EB-95AE32605144}" srcOrd="0" destOrd="0" presId="urn:microsoft.com/office/officeart/2005/8/layout/cycle5"/>
    <dgm:cxn modelId="{6F6933B5-AF9F-44D5-A4A9-FF66B0A52F78}" srcId="{046383AC-CDCD-4BC8-8862-38963739F487}" destId="{D044A4B0-2789-4159-9E8B-83513D22895C}" srcOrd="3" destOrd="0" parTransId="{B274321E-8771-498C-ADAF-4EE0D1422687}" sibTransId="{030AF2C1-40D7-4F0F-BE11-219822B14DFD}"/>
    <dgm:cxn modelId="{8470900B-FC25-4220-AFB7-6A454B8D8FED}" type="presParOf" srcId="{A561B84C-21DA-4872-87EB-95AE32605144}" destId="{DC0A61C5-006B-425D-96D9-0FF62F377373}" srcOrd="0" destOrd="0" presId="urn:microsoft.com/office/officeart/2005/8/layout/cycle5"/>
    <dgm:cxn modelId="{8CBC3A20-0F83-475E-8439-4FD3010F93AC}" type="presParOf" srcId="{A561B84C-21DA-4872-87EB-95AE32605144}" destId="{32EC9437-7B03-468D-8851-7C82B8649249}" srcOrd="1" destOrd="0" presId="urn:microsoft.com/office/officeart/2005/8/layout/cycle5"/>
    <dgm:cxn modelId="{D7139199-17AF-4C73-BE2D-D0F1FAE87D29}" type="presParOf" srcId="{A561B84C-21DA-4872-87EB-95AE32605144}" destId="{2A45007A-0559-4B41-B7AD-380F51C34452}" srcOrd="2" destOrd="0" presId="urn:microsoft.com/office/officeart/2005/8/layout/cycle5"/>
    <dgm:cxn modelId="{7676AE05-7931-40EE-A020-746EE1B4CE78}" type="presParOf" srcId="{A561B84C-21DA-4872-87EB-95AE32605144}" destId="{B50236C6-D2E3-489A-BB41-F9D98204F505}" srcOrd="3" destOrd="0" presId="urn:microsoft.com/office/officeart/2005/8/layout/cycle5"/>
    <dgm:cxn modelId="{9C7D027F-F4EB-4E24-A560-A24E3F7A622D}" type="presParOf" srcId="{A561B84C-21DA-4872-87EB-95AE32605144}" destId="{7C3148C6-14D1-446D-A780-E127655FA9FC}" srcOrd="4" destOrd="0" presId="urn:microsoft.com/office/officeart/2005/8/layout/cycle5"/>
    <dgm:cxn modelId="{7D0A4B27-5AAD-4BC5-8973-6C9AB57D588F}" type="presParOf" srcId="{A561B84C-21DA-4872-87EB-95AE32605144}" destId="{77387F3B-534D-486D-A1D1-F28539F38DA6}" srcOrd="5" destOrd="0" presId="urn:microsoft.com/office/officeart/2005/8/layout/cycle5"/>
    <dgm:cxn modelId="{AFE4175F-2045-4D56-9357-590A0D3D48EA}" type="presParOf" srcId="{A561B84C-21DA-4872-87EB-95AE32605144}" destId="{BBC07873-782F-47C7-9B18-81C46A21A98E}" srcOrd="6" destOrd="0" presId="urn:microsoft.com/office/officeart/2005/8/layout/cycle5"/>
    <dgm:cxn modelId="{39C1DB9B-3D4F-469F-B4D9-DEF999F71BB9}" type="presParOf" srcId="{A561B84C-21DA-4872-87EB-95AE32605144}" destId="{CF192FFB-19DE-4FCB-BD0F-873A560DC5A5}" srcOrd="7" destOrd="0" presId="urn:microsoft.com/office/officeart/2005/8/layout/cycle5"/>
    <dgm:cxn modelId="{BAB05CEE-1E6F-4A9A-9EEE-200A61B9ED02}" type="presParOf" srcId="{A561B84C-21DA-4872-87EB-95AE32605144}" destId="{8E69F5BD-C970-4DEF-A2D4-53A7E2818E83}" srcOrd="8" destOrd="0" presId="urn:microsoft.com/office/officeart/2005/8/layout/cycle5"/>
    <dgm:cxn modelId="{3481F63D-E42B-4BA1-8696-31F9A0225E02}" type="presParOf" srcId="{A561B84C-21DA-4872-87EB-95AE32605144}" destId="{738A81D9-1682-42D5-9E0D-28DA22CEED42}" srcOrd="9" destOrd="0" presId="urn:microsoft.com/office/officeart/2005/8/layout/cycle5"/>
    <dgm:cxn modelId="{09AA8607-1EDC-4B91-B78C-B94BF0849D9F}" type="presParOf" srcId="{A561B84C-21DA-4872-87EB-95AE32605144}" destId="{526C9DFE-8D68-4522-8872-9A4A347D2A50}" srcOrd="10" destOrd="0" presId="urn:microsoft.com/office/officeart/2005/8/layout/cycle5"/>
    <dgm:cxn modelId="{8022040B-5096-4A3A-A3E2-10FDA70BE124}" type="presParOf" srcId="{A561B84C-21DA-4872-87EB-95AE32605144}" destId="{13CC1CD4-6AD8-4ECE-9327-668F81AAB77F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68C3DEF-9CFD-4CB7-8158-74533A88E18B}" type="doc">
      <dgm:prSet loTypeId="urn:microsoft.com/office/officeart/2005/8/layout/lProcess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DFAB8D4-717A-441D-8984-CB697E5F1606}">
      <dgm:prSet phldrT="[Text]"/>
      <dgm:spPr/>
      <dgm:t>
        <a:bodyPr/>
        <a:lstStyle/>
        <a:p>
          <a:r>
            <a:rPr lang="en-US" b="1" dirty="0" smtClean="0"/>
            <a:t>With template</a:t>
          </a:r>
          <a:endParaRPr lang="en-US" b="1" dirty="0"/>
        </a:p>
      </dgm:t>
    </dgm:pt>
    <dgm:pt modelId="{57FBFEA1-5887-4F73-A372-0BAF263D38E3}" type="parTrans" cxnId="{20CC3105-E113-473E-97F2-27A6A48B8B76}">
      <dgm:prSet/>
      <dgm:spPr/>
      <dgm:t>
        <a:bodyPr/>
        <a:lstStyle/>
        <a:p>
          <a:endParaRPr lang="en-US"/>
        </a:p>
      </dgm:t>
    </dgm:pt>
    <dgm:pt modelId="{A11C2BB0-51C0-42E9-BF3D-9FCEEEC4EE7C}" type="sibTrans" cxnId="{20CC3105-E113-473E-97F2-27A6A48B8B76}">
      <dgm:prSet/>
      <dgm:spPr/>
      <dgm:t>
        <a:bodyPr/>
        <a:lstStyle/>
        <a:p>
          <a:endParaRPr lang="en-US"/>
        </a:p>
      </dgm:t>
    </dgm:pt>
    <dgm:pt modelId="{B4EA4E26-DF8E-4551-B8F5-7878C45E31C6}">
      <dgm:prSet phldrT="[Text]"/>
      <dgm:spPr/>
      <dgm:t>
        <a:bodyPr/>
        <a:lstStyle/>
        <a:p>
          <a:r>
            <a:rPr lang="en-US" b="1" dirty="0" smtClean="0"/>
            <a:t>Compare crash file to template</a:t>
          </a:r>
          <a:endParaRPr lang="en-US" b="1" dirty="0"/>
        </a:p>
      </dgm:t>
    </dgm:pt>
    <dgm:pt modelId="{EA7DACDE-C20A-42F3-A3E1-3DDB189EFFDA}" type="parTrans" cxnId="{D809ABC2-391F-4ADD-8C10-AF46C51CD961}">
      <dgm:prSet/>
      <dgm:spPr/>
      <dgm:t>
        <a:bodyPr/>
        <a:lstStyle/>
        <a:p>
          <a:endParaRPr lang="en-US"/>
        </a:p>
      </dgm:t>
    </dgm:pt>
    <dgm:pt modelId="{FC82871B-F85D-461D-A0BD-C0324DAA1B2A}" type="sibTrans" cxnId="{D809ABC2-391F-4ADD-8C10-AF46C51CD961}">
      <dgm:prSet/>
      <dgm:spPr/>
      <dgm:t>
        <a:bodyPr/>
        <a:lstStyle/>
        <a:p>
          <a:endParaRPr lang="en-US"/>
        </a:p>
      </dgm:t>
    </dgm:pt>
    <dgm:pt modelId="{CFBFDC2E-B885-4ACA-B14B-EDAA8D140DBB}">
      <dgm:prSet phldrT="[Text]"/>
      <dgm:spPr/>
      <dgm:t>
        <a:bodyPr/>
        <a:lstStyle/>
        <a:p>
          <a:r>
            <a:rPr lang="en-US" b="1" dirty="0" smtClean="0"/>
            <a:t>Binary search until crash disappears</a:t>
          </a:r>
          <a:endParaRPr lang="en-US" b="1" dirty="0"/>
        </a:p>
      </dgm:t>
    </dgm:pt>
    <dgm:pt modelId="{5CB5623E-13D3-43DD-8E6E-FE24F3B86D52}" type="parTrans" cxnId="{8C82E132-5267-411B-A570-5449B373ABA5}">
      <dgm:prSet/>
      <dgm:spPr/>
      <dgm:t>
        <a:bodyPr/>
        <a:lstStyle/>
        <a:p>
          <a:endParaRPr lang="en-US"/>
        </a:p>
      </dgm:t>
    </dgm:pt>
    <dgm:pt modelId="{21741D03-E640-47A8-A31E-90329A003CC6}" type="sibTrans" cxnId="{8C82E132-5267-411B-A570-5449B373ABA5}">
      <dgm:prSet/>
      <dgm:spPr/>
      <dgm:t>
        <a:bodyPr/>
        <a:lstStyle/>
        <a:p>
          <a:endParaRPr lang="en-US"/>
        </a:p>
      </dgm:t>
    </dgm:pt>
    <dgm:pt modelId="{C0FADF75-186C-4172-AA1C-35409D3DEA18}">
      <dgm:prSet phldrT="[Text]"/>
      <dgm:spPr/>
      <dgm:t>
        <a:bodyPr/>
        <a:lstStyle/>
        <a:p>
          <a:r>
            <a:rPr lang="en-US" b="1" dirty="0" smtClean="0"/>
            <a:t>Without template</a:t>
          </a:r>
          <a:endParaRPr lang="en-US" b="1" dirty="0"/>
        </a:p>
      </dgm:t>
    </dgm:pt>
    <dgm:pt modelId="{426069E2-EE92-4CA3-B6FB-720F3EE157CA}" type="parTrans" cxnId="{83FD71CC-0C46-47BB-B013-A437BB6FBCF3}">
      <dgm:prSet/>
      <dgm:spPr/>
      <dgm:t>
        <a:bodyPr/>
        <a:lstStyle/>
        <a:p>
          <a:endParaRPr lang="en-US"/>
        </a:p>
      </dgm:t>
    </dgm:pt>
    <dgm:pt modelId="{E3A6B0D8-6973-4318-B5FC-9E1B5BEF6CC7}" type="sibTrans" cxnId="{83FD71CC-0C46-47BB-B013-A437BB6FBCF3}">
      <dgm:prSet/>
      <dgm:spPr/>
      <dgm:t>
        <a:bodyPr/>
        <a:lstStyle/>
        <a:p>
          <a:endParaRPr lang="en-US"/>
        </a:p>
      </dgm:t>
    </dgm:pt>
    <dgm:pt modelId="{2DD3F031-9C21-45A9-AC13-8B6917C604B5}">
      <dgm:prSet phldrT="[Text]"/>
      <dgm:spPr/>
      <dgm:t>
        <a:bodyPr/>
        <a:lstStyle/>
        <a:p>
          <a:r>
            <a:rPr lang="en-US" b="1" dirty="0" smtClean="0"/>
            <a:t>Remove tags</a:t>
          </a:r>
          <a:endParaRPr lang="en-US" b="1" dirty="0"/>
        </a:p>
      </dgm:t>
    </dgm:pt>
    <dgm:pt modelId="{393AE719-540B-4A73-89D4-114A22FFC3FC}" type="parTrans" cxnId="{488736E4-2E32-4F63-8D52-C0C05EDB0959}">
      <dgm:prSet/>
      <dgm:spPr/>
      <dgm:t>
        <a:bodyPr/>
        <a:lstStyle/>
        <a:p>
          <a:endParaRPr lang="en-US"/>
        </a:p>
      </dgm:t>
    </dgm:pt>
    <dgm:pt modelId="{959D21FD-EE19-442F-8DAD-84473D9EF1E5}" type="sibTrans" cxnId="{488736E4-2E32-4F63-8D52-C0C05EDB0959}">
      <dgm:prSet/>
      <dgm:spPr/>
      <dgm:t>
        <a:bodyPr/>
        <a:lstStyle/>
        <a:p>
          <a:endParaRPr lang="en-US"/>
        </a:p>
      </dgm:t>
    </dgm:pt>
    <dgm:pt modelId="{1966A96C-AE68-4B73-8050-8552B4DEF79C}">
      <dgm:prSet phldrT="[Text]"/>
      <dgm:spPr/>
      <dgm:t>
        <a:bodyPr/>
        <a:lstStyle/>
        <a:p>
          <a:r>
            <a:rPr lang="en-US" b="1" dirty="0" smtClean="0"/>
            <a:t>NOP </a:t>
          </a:r>
          <a:r>
            <a:rPr lang="en-US" b="1" dirty="0" err="1" smtClean="0"/>
            <a:t>ActionScript</a:t>
          </a:r>
          <a:r>
            <a:rPr lang="en-US" b="1" dirty="0" smtClean="0"/>
            <a:t> code</a:t>
          </a:r>
          <a:endParaRPr lang="en-US" b="1" dirty="0"/>
        </a:p>
      </dgm:t>
    </dgm:pt>
    <dgm:pt modelId="{9DED7F36-490A-4D73-AA6E-8680049B2783}" type="parTrans" cxnId="{4E3E1D8B-B9FC-47FB-85B9-F9907D2B88A4}">
      <dgm:prSet/>
      <dgm:spPr/>
      <dgm:t>
        <a:bodyPr/>
        <a:lstStyle/>
        <a:p>
          <a:endParaRPr lang="en-US"/>
        </a:p>
      </dgm:t>
    </dgm:pt>
    <dgm:pt modelId="{DB7CBE06-6AD4-430B-8911-D2324FBBD4A2}" type="sibTrans" cxnId="{4E3E1D8B-B9FC-47FB-85B9-F9907D2B88A4}">
      <dgm:prSet/>
      <dgm:spPr/>
      <dgm:t>
        <a:bodyPr/>
        <a:lstStyle/>
        <a:p>
          <a:endParaRPr lang="en-US"/>
        </a:p>
      </dgm:t>
    </dgm:pt>
    <dgm:pt modelId="{DDA0DE0C-89B5-4FCC-B7C3-822712EF4D3D}" type="pres">
      <dgm:prSet presAssocID="{968C3DEF-9CFD-4CB7-8158-74533A88E18B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01E5E29-5987-40A3-A87A-33F8E44AAE4B}" type="pres">
      <dgm:prSet presAssocID="{7DFAB8D4-717A-441D-8984-CB697E5F1606}" presName="compNode" presStyleCnt="0"/>
      <dgm:spPr/>
    </dgm:pt>
    <dgm:pt modelId="{BDDE3F39-22C9-4738-9133-3F62719EA68D}" type="pres">
      <dgm:prSet presAssocID="{7DFAB8D4-717A-441D-8984-CB697E5F1606}" presName="aNode" presStyleLbl="bgShp" presStyleIdx="0" presStyleCnt="2"/>
      <dgm:spPr/>
      <dgm:t>
        <a:bodyPr/>
        <a:lstStyle/>
        <a:p>
          <a:endParaRPr lang="en-US"/>
        </a:p>
      </dgm:t>
    </dgm:pt>
    <dgm:pt modelId="{A16EF6C0-3503-494D-B433-D3A0D8658E2A}" type="pres">
      <dgm:prSet presAssocID="{7DFAB8D4-717A-441D-8984-CB697E5F1606}" presName="textNode" presStyleLbl="bgShp" presStyleIdx="0" presStyleCnt="2"/>
      <dgm:spPr/>
      <dgm:t>
        <a:bodyPr/>
        <a:lstStyle/>
        <a:p>
          <a:endParaRPr lang="en-US"/>
        </a:p>
      </dgm:t>
    </dgm:pt>
    <dgm:pt modelId="{14BD9F43-CA17-45F8-A57B-777286C3DCCB}" type="pres">
      <dgm:prSet presAssocID="{7DFAB8D4-717A-441D-8984-CB697E5F1606}" presName="compChildNode" presStyleCnt="0"/>
      <dgm:spPr/>
    </dgm:pt>
    <dgm:pt modelId="{9115AB4F-BCC9-4673-B5AD-C719EC1E1C9B}" type="pres">
      <dgm:prSet presAssocID="{7DFAB8D4-717A-441D-8984-CB697E5F1606}" presName="theInnerList" presStyleCnt="0"/>
      <dgm:spPr/>
    </dgm:pt>
    <dgm:pt modelId="{EA013861-78C7-4D0A-A885-BE1838798328}" type="pres">
      <dgm:prSet presAssocID="{B4EA4E26-DF8E-4551-B8F5-7878C45E31C6}" presName="child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F9E527-7CED-4583-B445-5A95F69DD244}" type="pres">
      <dgm:prSet presAssocID="{B4EA4E26-DF8E-4551-B8F5-7878C45E31C6}" presName="aSpace2" presStyleCnt="0"/>
      <dgm:spPr/>
    </dgm:pt>
    <dgm:pt modelId="{F871900D-3D27-4189-833F-8CE99F437BFC}" type="pres">
      <dgm:prSet presAssocID="{CFBFDC2E-B885-4ACA-B14B-EDAA8D140DBB}" presName="child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CF87DA-8EFC-4DE7-9A9F-58F2CFA63240}" type="pres">
      <dgm:prSet presAssocID="{7DFAB8D4-717A-441D-8984-CB697E5F1606}" presName="aSpace" presStyleCnt="0"/>
      <dgm:spPr/>
    </dgm:pt>
    <dgm:pt modelId="{02C22BEB-AEB6-41CA-8C23-CD38A4579A2F}" type="pres">
      <dgm:prSet presAssocID="{C0FADF75-186C-4172-AA1C-35409D3DEA18}" presName="compNode" presStyleCnt="0"/>
      <dgm:spPr/>
    </dgm:pt>
    <dgm:pt modelId="{578FE0D0-D8BD-4C01-96FF-CD9AC648BCC8}" type="pres">
      <dgm:prSet presAssocID="{C0FADF75-186C-4172-AA1C-35409D3DEA18}" presName="aNode" presStyleLbl="bgShp" presStyleIdx="1" presStyleCnt="2"/>
      <dgm:spPr/>
      <dgm:t>
        <a:bodyPr/>
        <a:lstStyle/>
        <a:p>
          <a:endParaRPr lang="en-US"/>
        </a:p>
      </dgm:t>
    </dgm:pt>
    <dgm:pt modelId="{B8451F4D-26F7-459F-BD6F-614069ABF3B9}" type="pres">
      <dgm:prSet presAssocID="{C0FADF75-186C-4172-AA1C-35409D3DEA18}" presName="textNode" presStyleLbl="bgShp" presStyleIdx="1" presStyleCnt="2"/>
      <dgm:spPr/>
      <dgm:t>
        <a:bodyPr/>
        <a:lstStyle/>
        <a:p>
          <a:endParaRPr lang="en-US"/>
        </a:p>
      </dgm:t>
    </dgm:pt>
    <dgm:pt modelId="{F867385F-500D-492B-8CD6-F02BB8197D3E}" type="pres">
      <dgm:prSet presAssocID="{C0FADF75-186C-4172-AA1C-35409D3DEA18}" presName="compChildNode" presStyleCnt="0"/>
      <dgm:spPr/>
    </dgm:pt>
    <dgm:pt modelId="{906A91DF-051A-4945-B4F1-1BE1D78B8EF2}" type="pres">
      <dgm:prSet presAssocID="{C0FADF75-186C-4172-AA1C-35409D3DEA18}" presName="theInnerList" presStyleCnt="0"/>
      <dgm:spPr/>
    </dgm:pt>
    <dgm:pt modelId="{CDDECABB-9C4F-495E-923D-B60A7AD6AD30}" type="pres">
      <dgm:prSet presAssocID="{2DD3F031-9C21-45A9-AC13-8B6917C604B5}" presName="child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8012CC-8E5E-4BF4-BFD7-23C77A63A22D}" type="pres">
      <dgm:prSet presAssocID="{2DD3F031-9C21-45A9-AC13-8B6917C604B5}" presName="aSpace2" presStyleCnt="0"/>
      <dgm:spPr/>
    </dgm:pt>
    <dgm:pt modelId="{8DDEE50C-DB9E-4DA4-9942-CE38A6604E22}" type="pres">
      <dgm:prSet presAssocID="{1966A96C-AE68-4B73-8050-8552B4DEF79C}" presName="child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5B5BDCA-D57C-41F7-A2A4-9C84CFB4C634}" type="presOf" srcId="{968C3DEF-9CFD-4CB7-8158-74533A88E18B}" destId="{DDA0DE0C-89B5-4FCC-B7C3-822712EF4D3D}" srcOrd="0" destOrd="0" presId="urn:microsoft.com/office/officeart/2005/8/layout/lProcess2"/>
    <dgm:cxn modelId="{4E3E1D8B-B9FC-47FB-85B9-F9907D2B88A4}" srcId="{C0FADF75-186C-4172-AA1C-35409D3DEA18}" destId="{1966A96C-AE68-4B73-8050-8552B4DEF79C}" srcOrd="1" destOrd="0" parTransId="{9DED7F36-490A-4D73-AA6E-8680049B2783}" sibTransId="{DB7CBE06-6AD4-430B-8911-D2324FBBD4A2}"/>
    <dgm:cxn modelId="{D809ABC2-391F-4ADD-8C10-AF46C51CD961}" srcId="{7DFAB8D4-717A-441D-8984-CB697E5F1606}" destId="{B4EA4E26-DF8E-4551-B8F5-7878C45E31C6}" srcOrd="0" destOrd="0" parTransId="{EA7DACDE-C20A-42F3-A3E1-3DDB189EFFDA}" sibTransId="{FC82871B-F85D-461D-A0BD-C0324DAA1B2A}"/>
    <dgm:cxn modelId="{AE3A257F-DBD4-4DF0-8D84-6EF0A8E28B65}" type="presOf" srcId="{2DD3F031-9C21-45A9-AC13-8B6917C604B5}" destId="{CDDECABB-9C4F-495E-923D-B60A7AD6AD30}" srcOrd="0" destOrd="0" presId="urn:microsoft.com/office/officeart/2005/8/layout/lProcess2"/>
    <dgm:cxn modelId="{00468F3F-0F74-4A1A-AB90-FF2C0A38340B}" type="presOf" srcId="{7DFAB8D4-717A-441D-8984-CB697E5F1606}" destId="{BDDE3F39-22C9-4738-9133-3F62719EA68D}" srcOrd="0" destOrd="0" presId="urn:microsoft.com/office/officeart/2005/8/layout/lProcess2"/>
    <dgm:cxn modelId="{F5E7FDE1-3C9E-4D1C-8D6B-CC5956A042D1}" type="presOf" srcId="{C0FADF75-186C-4172-AA1C-35409D3DEA18}" destId="{578FE0D0-D8BD-4C01-96FF-CD9AC648BCC8}" srcOrd="0" destOrd="0" presId="urn:microsoft.com/office/officeart/2005/8/layout/lProcess2"/>
    <dgm:cxn modelId="{13834702-0B08-4C2B-BD0C-91BF8C207D0D}" type="presOf" srcId="{B4EA4E26-DF8E-4551-B8F5-7878C45E31C6}" destId="{EA013861-78C7-4D0A-A885-BE1838798328}" srcOrd="0" destOrd="0" presId="urn:microsoft.com/office/officeart/2005/8/layout/lProcess2"/>
    <dgm:cxn modelId="{47CEBEBE-7409-4068-AA63-B15523E07FC7}" type="presOf" srcId="{1966A96C-AE68-4B73-8050-8552B4DEF79C}" destId="{8DDEE50C-DB9E-4DA4-9942-CE38A6604E22}" srcOrd="0" destOrd="0" presId="urn:microsoft.com/office/officeart/2005/8/layout/lProcess2"/>
    <dgm:cxn modelId="{6681ACC2-F6BC-4AB6-BE50-9BEC2B008C35}" type="presOf" srcId="{C0FADF75-186C-4172-AA1C-35409D3DEA18}" destId="{B8451F4D-26F7-459F-BD6F-614069ABF3B9}" srcOrd="1" destOrd="0" presId="urn:microsoft.com/office/officeart/2005/8/layout/lProcess2"/>
    <dgm:cxn modelId="{288A4262-4360-4BDD-9443-B304799EEEDF}" type="presOf" srcId="{7DFAB8D4-717A-441D-8984-CB697E5F1606}" destId="{A16EF6C0-3503-494D-B433-D3A0D8658E2A}" srcOrd="1" destOrd="0" presId="urn:microsoft.com/office/officeart/2005/8/layout/lProcess2"/>
    <dgm:cxn modelId="{83FD71CC-0C46-47BB-B013-A437BB6FBCF3}" srcId="{968C3DEF-9CFD-4CB7-8158-74533A88E18B}" destId="{C0FADF75-186C-4172-AA1C-35409D3DEA18}" srcOrd="1" destOrd="0" parTransId="{426069E2-EE92-4CA3-B6FB-720F3EE157CA}" sibTransId="{E3A6B0D8-6973-4318-B5FC-9E1B5BEF6CC7}"/>
    <dgm:cxn modelId="{8C82E132-5267-411B-A570-5449B373ABA5}" srcId="{7DFAB8D4-717A-441D-8984-CB697E5F1606}" destId="{CFBFDC2E-B885-4ACA-B14B-EDAA8D140DBB}" srcOrd="1" destOrd="0" parTransId="{5CB5623E-13D3-43DD-8E6E-FE24F3B86D52}" sibTransId="{21741D03-E640-47A8-A31E-90329A003CC6}"/>
    <dgm:cxn modelId="{20CC3105-E113-473E-97F2-27A6A48B8B76}" srcId="{968C3DEF-9CFD-4CB7-8158-74533A88E18B}" destId="{7DFAB8D4-717A-441D-8984-CB697E5F1606}" srcOrd="0" destOrd="0" parTransId="{57FBFEA1-5887-4F73-A372-0BAF263D38E3}" sibTransId="{A11C2BB0-51C0-42E9-BF3D-9FCEEEC4EE7C}"/>
    <dgm:cxn modelId="{66C57B63-D408-45EA-9DA7-189F7701116D}" type="presOf" srcId="{CFBFDC2E-B885-4ACA-B14B-EDAA8D140DBB}" destId="{F871900D-3D27-4189-833F-8CE99F437BFC}" srcOrd="0" destOrd="0" presId="urn:microsoft.com/office/officeart/2005/8/layout/lProcess2"/>
    <dgm:cxn modelId="{488736E4-2E32-4F63-8D52-C0C05EDB0959}" srcId="{C0FADF75-186C-4172-AA1C-35409D3DEA18}" destId="{2DD3F031-9C21-45A9-AC13-8B6917C604B5}" srcOrd="0" destOrd="0" parTransId="{393AE719-540B-4A73-89D4-114A22FFC3FC}" sibTransId="{959D21FD-EE19-442F-8DAD-84473D9EF1E5}"/>
    <dgm:cxn modelId="{DA598430-D904-4E6C-912C-4A892897864E}" type="presParOf" srcId="{DDA0DE0C-89B5-4FCC-B7C3-822712EF4D3D}" destId="{501E5E29-5987-40A3-A87A-33F8E44AAE4B}" srcOrd="0" destOrd="0" presId="urn:microsoft.com/office/officeart/2005/8/layout/lProcess2"/>
    <dgm:cxn modelId="{844696D2-1A46-4910-BA92-C66076F39A5C}" type="presParOf" srcId="{501E5E29-5987-40A3-A87A-33F8E44AAE4B}" destId="{BDDE3F39-22C9-4738-9133-3F62719EA68D}" srcOrd="0" destOrd="0" presId="urn:microsoft.com/office/officeart/2005/8/layout/lProcess2"/>
    <dgm:cxn modelId="{FD2FC7B9-4FA1-4C93-A5E5-EC59D5E8A2C4}" type="presParOf" srcId="{501E5E29-5987-40A3-A87A-33F8E44AAE4B}" destId="{A16EF6C0-3503-494D-B433-D3A0D8658E2A}" srcOrd="1" destOrd="0" presId="urn:microsoft.com/office/officeart/2005/8/layout/lProcess2"/>
    <dgm:cxn modelId="{3883C523-7F36-429D-BA5F-87EF442C2476}" type="presParOf" srcId="{501E5E29-5987-40A3-A87A-33F8E44AAE4B}" destId="{14BD9F43-CA17-45F8-A57B-777286C3DCCB}" srcOrd="2" destOrd="0" presId="urn:microsoft.com/office/officeart/2005/8/layout/lProcess2"/>
    <dgm:cxn modelId="{DD9B3413-325D-48AC-8E19-CE2604D4FE18}" type="presParOf" srcId="{14BD9F43-CA17-45F8-A57B-777286C3DCCB}" destId="{9115AB4F-BCC9-4673-B5AD-C719EC1E1C9B}" srcOrd="0" destOrd="0" presId="urn:microsoft.com/office/officeart/2005/8/layout/lProcess2"/>
    <dgm:cxn modelId="{63FC20FB-34AA-499C-B7FF-7EE2E9A8C5D0}" type="presParOf" srcId="{9115AB4F-BCC9-4673-B5AD-C719EC1E1C9B}" destId="{EA013861-78C7-4D0A-A885-BE1838798328}" srcOrd="0" destOrd="0" presId="urn:microsoft.com/office/officeart/2005/8/layout/lProcess2"/>
    <dgm:cxn modelId="{2D0CFEA0-23C6-44FA-AA4C-219EBDDAF13E}" type="presParOf" srcId="{9115AB4F-BCC9-4673-B5AD-C719EC1E1C9B}" destId="{D4F9E527-7CED-4583-B445-5A95F69DD244}" srcOrd="1" destOrd="0" presId="urn:microsoft.com/office/officeart/2005/8/layout/lProcess2"/>
    <dgm:cxn modelId="{6CC5F472-24D6-4E3A-9D15-699E2C50731E}" type="presParOf" srcId="{9115AB4F-BCC9-4673-B5AD-C719EC1E1C9B}" destId="{F871900D-3D27-4189-833F-8CE99F437BFC}" srcOrd="2" destOrd="0" presId="urn:microsoft.com/office/officeart/2005/8/layout/lProcess2"/>
    <dgm:cxn modelId="{A507C807-CAEF-4535-AEFA-AD3B364C1543}" type="presParOf" srcId="{DDA0DE0C-89B5-4FCC-B7C3-822712EF4D3D}" destId="{4ACF87DA-8EFC-4DE7-9A9F-58F2CFA63240}" srcOrd="1" destOrd="0" presId="urn:microsoft.com/office/officeart/2005/8/layout/lProcess2"/>
    <dgm:cxn modelId="{A872D379-1ABE-45C3-B75A-9DABD5473969}" type="presParOf" srcId="{DDA0DE0C-89B5-4FCC-B7C3-822712EF4D3D}" destId="{02C22BEB-AEB6-41CA-8C23-CD38A4579A2F}" srcOrd="2" destOrd="0" presId="urn:microsoft.com/office/officeart/2005/8/layout/lProcess2"/>
    <dgm:cxn modelId="{BBF2AB6E-2427-4975-8428-6F3FF722A1F3}" type="presParOf" srcId="{02C22BEB-AEB6-41CA-8C23-CD38A4579A2F}" destId="{578FE0D0-D8BD-4C01-96FF-CD9AC648BCC8}" srcOrd="0" destOrd="0" presId="urn:microsoft.com/office/officeart/2005/8/layout/lProcess2"/>
    <dgm:cxn modelId="{B5B9D24B-1D28-4FB2-BBCC-AB9050EBECF0}" type="presParOf" srcId="{02C22BEB-AEB6-41CA-8C23-CD38A4579A2F}" destId="{B8451F4D-26F7-459F-BD6F-614069ABF3B9}" srcOrd="1" destOrd="0" presId="urn:microsoft.com/office/officeart/2005/8/layout/lProcess2"/>
    <dgm:cxn modelId="{97DB30D5-A9F6-4AB8-9474-F9752483B063}" type="presParOf" srcId="{02C22BEB-AEB6-41CA-8C23-CD38A4579A2F}" destId="{F867385F-500D-492B-8CD6-F02BB8197D3E}" srcOrd="2" destOrd="0" presId="urn:microsoft.com/office/officeart/2005/8/layout/lProcess2"/>
    <dgm:cxn modelId="{48407D94-0DA5-4363-AABC-F170E1159B85}" type="presParOf" srcId="{F867385F-500D-492B-8CD6-F02BB8197D3E}" destId="{906A91DF-051A-4945-B4F1-1BE1D78B8EF2}" srcOrd="0" destOrd="0" presId="urn:microsoft.com/office/officeart/2005/8/layout/lProcess2"/>
    <dgm:cxn modelId="{73A96A3F-4D2C-4162-9382-0CA359151569}" type="presParOf" srcId="{906A91DF-051A-4945-B4F1-1BE1D78B8EF2}" destId="{CDDECABB-9C4F-495E-923D-B60A7AD6AD30}" srcOrd="0" destOrd="0" presId="urn:microsoft.com/office/officeart/2005/8/layout/lProcess2"/>
    <dgm:cxn modelId="{12D0D621-9DCC-4B6C-89A7-838B50AE2C78}" type="presParOf" srcId="{906A91DF-051A-4945-B4F1-1BE1D78B8EF2}" destId="{9F8012CC-8E5E-4BF4-BFD7-23C77A63A22D}" srcOrd="1" destOrd="0" presId="urn:microsoft.com/office/officeart/2005/8/layout/lProcess2"/>
    <dgm:cxn modelId="{3F42FE89-8769-4D8F-99A9-5509FB751192}" type="presParOf" srcId="{906A91DF-051A-4945-B4F1-1BE1D78B8EF2}" destId="{8DDEE50C-DB9E-4DA4-9942-CE38A6604E22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24F100A-F6F4-4E3B-8549-FC67A596AF8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4A26A98-05F1-450D-AA9D-ABCBD4648A19}">
      <dgm:prSet phldrT="[Text]"/>
      <dgm:spPr/>
      <dgm:t>
        <a:bodyPr/>
        <a:lstStyle/>
        <a:p>
          <a:r>
            <a:rPr lang="en-US" dirty="0" smtClean="0"/>
            <a:t>SWF Parser</a:t>
          </a:r>
          <a:endParaRPr lang="en-US" dirty="0"/>
        </a:p>
      </dgm:t>
    </dgm:pt>
    <dgm:pt modelId="{CB201679-9D34-4A7B-AF88-61B698233A3E}" type="parTrans" cxnId="{C3CE836E-4975-44C0-8372-F017A40264DB}">
      <dgm:prSet/>
      <dgm:spPr/>
      <dgm:t>
        <a:bodyPr/>
        <a:lstStyle/>
        <a:p>
          <a:endParaRPr lang="en-US"/>
        </a:p>
      </dgm:t>
    </dgm:pt>
    <dgm:pt modelId="{B8AB8A86-F944-436B-B4CC-0F15AF308D73}" type="sibTrans" cxnId="{C3CE836E-4975-44C0-8372-F017A40264DB}">
      <dgm:prSet/>
      <dgm:spPr/>
      <dgm:t>
        <a:bodyPr/>
        <a:lstStyle/>
        <a:p>
          <a:endParaRPr lang="en-US"/>
        </a:p>
      </dgm:t>
    </dgm:pt>
    <dgm:pt modelId="{64F92656-C8EA-4631-9883-1BEE28903404}">
      <dgm:prSet phldrT="[Text]"/>
      <dgm:spPr/>
      <dgm:t>
        <a:bodyPr/>
        <a:lstStyle/>
        <a:p>
          <a:r>
            <a:rPr lang="en-US" dirty="0" err="1" smtClean="0"/>
            <a:t>ActionScript</a:t>
          </a:r>
          <a:r>
            <a:rPr lang="en-US" dirty="0" smtClean="0"/>
            <a:t> 2</a:t>
          </a:r>
          <a:endParaRPr lang="en-US" dirty="0"/>
        </a:p>
      </dgm:t>
    </dgm:pt>
    <dgm:pt modelId="{1FFE2800-2D8E-48A6-BC21-4F839368E05D}" type="parTrans" cxnId="{94DFC31F-396B-40E9-9A54-0F5483D79BBF}">
      <dgm:prSet/>
      <dgm:spPr/>
      <dgm:t>
        <a:bodyPr/>
        <a:lstStyle/>
        <a:p>
          <a:endParaRPr lang="en-US"/>
        </a:p>
      </dgm:t>
    </dgm:pt>
    <dgm:pt modelId="{88713D97-3D84-4939-873B-902C4D7AB75B}" type="sibTrans" cxnId="{94DFC31F-396B-40E9-9A54-0F5483D79BBF}">
      <dgm:prSet/>
      <dgm:spPr/>
      <dgm:t>
        <a:bodyPr/>
        <a:lstStyle/>
        <a:p>
          <a:endParaRPr lang="en-US"/>
        </a:p>
      </dgm:t>
    </dgm:pt>
    <dgm:pt modelId="{B9D6BC60-2477-483B-8E6D-BC9F1BD95E96}">
      <dgm:prSet phldrT="[Text]"/>
      <dgm:spPr/>
      <dgm:t>
        <a:bodyPr/>
        <a:lstStyle/>
        <a:p>
          <a:r>
            <a:rPr lang="en-US" dirty="0" err="1" smtClean="0"/>
            <a:t>ActionScript</a:t>
          </a:r>
          <a:r>
            <a:rPr lang="en-US" dirty="0" smtClean="0"/>
            <a:t> 3</a:t>
          </a:r>
          <a:endParaRPr lang="en-US" dirty="0"/>
        </a:p>
      </dgm:t>
    </dgm:pt>
    <dgm:pt modelId="{B39DE4CD-ABF9-4530-A780-972B96EA8241}" type="parTrans" cxnId="{35DD7228-1761-481E-9804-DA49ED29A07B}">
      <dgm:prSet/>
      <dgm:spPr/>
      <dgm:t>
        <a:bodyPr/>
        <a:lstStyle/>
        <a:p>
          <a:endParaRPr lang="en-US"/>
        </a:p>
      </dgm:t>
    </dgm:pt>
    <dgm:pt modelId="{03173150-BDF1-4D03-9877-3B1EDEEA7052}" type="sibTrans" cxnId="{35DD7228-1761-481E-9804-DA49ED29A07B}">
      <dgm:prSet/>
      <dgm:spPr/>
      <dgm:t>
        <a:bodyPr/>
        <a:lstStyle/>
        <a:p>
          <a:endParaRPr lang="en-US"/>
        </a:p>
      </dgm:t>
    </dgm:pt>
    <dgm:pt modelId="{21A8FBFC-8432-472C-9A46-C5935D12AE75}">
      <dgm:prSet phldrT="[Text]"/>
      <dgm:spPr/>
      <dgm:t>
        <a:bodyPr/>
        <a:lstStyle/>
        <a:p>
          <a:r>
            <a:rPr lang="en-US" dirty="0" smtClean="0"/>
            <a:t>Embedded Media (Fonts, …)</a:t>
          </a:r>
          <a:endParaRPr lang="en-US" dirty="0"/>
        </a:p>
      </dgm:t>
    </dgm:pt>
    <dgm:pt modelId="{AA7BA57B-2AC8-42F6-BCEA-80A456DCC05E}" type="parTrans" cxnId="{3338908B-3CF4-43EC-AEB0-41BA3FCA3A35}">
      <dgm:prSet/>
      <dgm:spPr/>
      <dgm:t>
        <a:bodyPr/>
        <a:lstStyle/>
        <a:p>
          <a:endParaRPr lang="en-US"/>
        </a:p>
      </dgm:t>
    </dgm:pt>
    <dgm:pt modelId="{E8FEEC87-8D17-496B-80E3-A98D6C9B5869}" type="sibTrans" cxnId="{3338908B-3CF4-43EC-AEB0-41BA3FCA3A35}">
      <dgm:prSet/>
      <dgm:spPr/>
      <dgm:t>
        <a:bodyPr/>
        <a:lstStyle/>
        <a:p>
          <a:endParaRPr lang="en-US"/>
        </a:p>
      </dgm:t>
    </dgm:pt>
    <dgm:pt modelId="{19E53B74-1C78-4C8F-8F30-721BAC457261}" type="pres">
      <dgm:prSet presAssocID="{524F100A-F6F4-4E3B-8549-FC67A596AF8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26CD7E3-D230-46DB-9D8A-A96D5C227B5B}" type="pres">
      <dgm:prSet presAssocID="{14A26A98-05F1-450D-AA9D-ABCBD4648A1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F36C93F-F90E-4150-A89A-09F14B889E5B}" type="pres">
      <dgm:prSet presAssocID="{B8AB8A86-F944-436B-B4CC-0F15AF308D73}" presName="spacer" presStyleCnt="0"/>
      <dgm:spPr/>
    </dgm:pt>
    <dgm:pt modelId="{AD9BD12C-E1EE-4407-A71F-A47C0D9A74FC}" type="pres">
      <dgm:prSet presAssocID="{64F92656-C8EA-4631-9883-1BEE28903404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185A2D-1585-4A89-A7D9-79C1D4086F6C}" type="pres">
      <dgm:prSet presAssocID="{88713D97-3D84-4939-873B-902C4D7AB75B}" presName="spacer" presStyleCnt="0"/>
      <dgm:spPr/>
    </dgm:pt>
    <dgm:pt modelId="{449491FB-1296-4573-BF88-395778FF7BA2}" type="pres">
      <dgm:prSet presAssocID="{B9D6BC60-2477-483B-8E6D-BC9F1BD95E96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4EC61D-3B49-4C81-944C-46961F18C227}" type="pres">
      <dgm:prSet presAssocID="{03173150-BDF1-4D03-9877-3B1EDEEA7052}" presName="spacer" presStyleCnt="0"/>
      <dgm:spPr/>
    </dgm:pt>
    <dgm:pt modelId="{E65845CC-2640-4C60-AE1B-6C2C19F56A80}" type="pres">
      <dgm:prSet presAssocID="{21A8FBFC-8432-472C-9A46-C5935D12AE75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ED9D846-A5BA-4548-AF0A-43E9530ADC9B}" type="presOf" srcId="{21A8FBFC-8432-472C-9A46-C5935D12AE75}" destId="{E65845CC-2640-4C60-AE1B-6C2C19F56A80}" srcOrd="0" destOrd="0" presId="urn:microsoft.com/office/officeart/2005/8/layout/vList2"/>
    <dgm:cxn modelId="{C3CE836E-4975-44C0-8372-F017A40264DB}" srcId="{524F100A-F6F4-4E3B-8549-FC67A596AF8F}" destId="{14A26A98-05F1-450D-AA9D-ABCBD4648A19}" srcOrd="0" destOrd="0" parTransId="{CB201679-9D34-4A7B-AF88-61B698233A3E}" sibTransId="{B8AB8A86-F944-436B-B4CC-0F15AF308D73}"/>
    <dgm:cxn modelId="{3338908B-3CF4-43EC-AEB0-41BA3FCA3A35}" srcId="{524F100A-F6F4-4E3B-8549-FC67A596AF8F}" destId="{21A8FBFC-8432-472C-9A46-C5935D12AE75}" srcOrd="3" destOrd="0" parTransId="{AA7BA57B-2AC8-42F6-BCEA-80A456DCC05E}" sibTransId="{E8FEEC87-8D17-496B-80E3-A98D6C9B5869}"/>
    <dgm:cxn modelId="{862B2991-FA5B-449D-B927-BB427C468F45}" type="presOf" srcId="{B9D6BC60-2477-483B-8E6D-BC9F1BD95E96}" destId="{449491FB-1296-4573-BF88-395778FF7BA2}" srcOrd="0" destOrd="0" presId="urn:microsoft.com/office/officeart/2005/8/layout/vList2"/>
    <dgm:cxn modelId="{94DFC31F-396B-40E9-9A54-0F5483D79BBF}" srcId="{524F100A-F6F4-4E3B-8549-FC67A596AF8F}" destId="{64F92656-C8EA-4631-9883-1BEE28903404}" srcOrd="1" destOrd="0" parTransId="{1FFE2800-2D8E-48A6-BC21-4F839368E05D}" sibTransId="{88713D97-3D84-4939-873B-902C4D7AB75B}"/>
    <dgm:cxn modelId="{8019FB24-A5C4-4DAC-B86E-AD9A8326D470}" type="presOf" srcId="{524F100A-F6F4-4E3B-8549-FC67A596AF8F}" destId="{19E53B74-1C78-4C8F-8F30-721BAC457261}" srcOrd="0" destOrd="0" presId="urn:microsoft.com/office/officeart/2005/8/layout/vList2"/>
    <dgm:cxn modelId="{35DD7228-1761-481E-9804-DA49ED29A07B}" srcId="{524F100A-F6F4-4E3B-8549-FC67A596AF8F}" destId="{B9D6BC60-2477-483B-8E6D-BC9F1BD95E96}" srcOrd="2" destOrd="0" parTransId="{B39DE4CD-ABF9-4530-A780-972B96EA8241}" sibTransId="{03173150-BDF1-4D03-9877-3B1EDEEA7052}"/>
    <dgm:cxn modelId="{06C2F980-4E33-4845-B7F6-2AA45EDE6937}" type="presOf" srcId="{14A26A98-05F1-450D-AA9D-ABCBD4648A19}" destId="{526CD7E3-D230-46DB-9D8A-A96D5C227B5B}" srcOrd="0" destOrd="0" presId="urn:microsoft.com/office/officeart/2005/8/layout/vList2"/>
    <dgm:cxn modelId="{B0084737-7C18-4AF1-8EEA-3943A728A13B}" type="presOf" srcId="{64F92656-C8EA-4631-9883-1BEE28903404}" destId="{AD9BD12C-E1EE-4407-A71F-A47C0D9A74FC}" srcOrd="0" destOrd="0" presId="urn:microsoft.com/office/officeart/2005/8/layout/vList2"/>
    <dgm:cxn modelId="{C1C82573-9617-42EC-9358-292F4DC0FD2B}" type="presParOf" srcId="{19E53B74-1C78-4C8F-8F30-721BAC457261}" destId="{526CD7E3-D230-46DB-9D8A-A96D5C227B5B}" srcOrd="0" destOrd="0" presId="urn:microsoft.com/office/officeart/2005/8/layout/vList2"/>
    <dgm:cxn modelId="{46049429-367A-4F92-B249-F422C8A369E2}" type="presParOf" srcId="{19E53B74-1C78-4C8F-8F30-721BAC457261}" destId="{2F36C93F-F90E-4150-A89A-09F14B889E5B}" srcOrd="1" destOrd="0" presId="urn:microsoft.com/office/officeart/2005/8/layout/vList2"/>
    <dgm:cxn modelId="{A77ED678-AAA7-4C93-ACEB-7797B02AA00A}" type="presParOf" srcId="{19E53B74-1C78-4C8F-8F30-721BAC457261}" destId="{AD9BD12C-E1EE-4407-A71F-A47C0D9A74FC}" srcOrd="2" destOrd="0" presId="urn:microsoft.com/office/officeart/2005/8/layout/vList2"/>
    <dgm:cxn modelId="{7B61F483-0436-436A-A693-5693DB733FBE}" type="presParOf" srcId="{19E53B74-1C78-4C8F-8F30-721BAC457261}" destId="{04185A2D-1585-4A89-A7D9-79C1D4086F6C}" srcOrd="3" destOrd="0" presId="urn:microsoft.com/office/officeart/2005/8/layout/vList2"/>
    <dgm:cxn modelId="{FDE3705B-0CA9-432F-8148-062F97FCBC95}" type="presParOf" srcId="{19E53B74-1C78-4C8F-8F30-721BAC457261}" destId="{449491FB-1296-4573-BF88-395778FF7BA2}" srcOrd="4" destOrd="0" presId="urn:microsoft.com/office/officeart/2005/8/layout/vList2"/>
    <dgm:cxn modelId="{27BC3DEC-2260-4083-B3AB-47552B736E0F}" type="presParOf" srcId="{19E53B74-1C78-4C8F-8F30-721BAC457261}" destId="{9F4EC61D-3B49-4C81-944C-46961F18C227}" srcOrd="5" destOrd="0" presId="urn:microsoft.com/office/officeart/2005/8/layout/vList2"/>
    <dgm:cxn modelId="{1CC988DD-7BB6-42D9-8C4E-7EF59E9CF85D}" type="presParOf" srcId="{19E53B74-1C78-4C8F-8F30-721BAC457261}" destId="{E65845CC-2640-4C60-AE1B-6C2C19F56A80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89BF17DD-65E7-415B-814A-430332700F47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32FA9A6-C90E-46A6-9B57-5B9075C9F673}">
      <dgm:prSet phldrT="[Text]"/>
      <dgm:spPr/>
      <dgm:t>
        <a:bodyPr/>
        <a:lstStyle/>
        <a:p>
          <a:r>
            <a:rPr lang="en-US" dirty="0" smtClean="0"/>
            <a:t>Remove tags</a:t>
          </a:r>
          <a:endParaRPr lang="en-US" dirty="0"/>
        </a:p>
      </dgm:t>
    </dgm:pt>
    <dgm:pt modelId="{59B7A7E0-912D-42D9-A751-0DE6BC9C1FE4}" type="parTrans" cxnId="{714DC189-150B-45E3-B750-3FD4B8A18DDB}">
      <dgm:prSet/>
      <dgm:spPr/>
      <dgm:t>
        <a:bodyPr/>
        <a:lstStyle/>
        <a:p>
          <a:endParaRPr lang="en-US"/>
        </a:p>
      </dgm:t>
    </dgm:pt>
    <dgm:pt modelId="{351CCCEF-4BAF-441B-9C59-BA7CD97E6D7E}" type="sibTrans" cxnId="{714DC189-150B-45E3-B750-3FD4B8A18DDB}">
      <dgm:prSet/>
      <dgm:spPr/>
      <dgm:t>
        <a:bodyPr/>
        <a:lstStyle/>
        <a:p>
          <a:endParaRPr lang="en-US"/>
        </a:p>
      </dgm:t>
    </dgm:pt>
    <dgm:pt modelId="{C535F430-175F-4870-B50B-0F18F526EB2B}">
      <dgm:prSet phldrT="[Text]"/>
      <dgm:spPr/>
      <dgm:t>
        <a:bodyPr/>
        <a:lstStyle/>
        <a:p>
          <a:r>
            <a:rPr lang="en-US" dirty="0" smtClean="0"/>
            <a:t>Simple due to linked list structure</a:t>
          </a:r>
          <a:endParaRPr lang="en-US" dirty="0"/>
        </a:p>
      </dgm:t>
    </dgm:pt>
    <dgm:pt modelId="{C2D3F5CA-563A-4E5B-8F43-5126F016D42B}" type="parTrans" cxnId="{BC9D36FE-2CF0-48C0-8ACF-74E0E7DF60AE}">
      <dgm:prSet/>
      <dgm:spPr/>
      <dgm:t>
        <a:bodyPr/>
        <a:lstStyle/>
        <a:p>
          <a:endParaRPr lang="en-US"/>
        </a:p>
      </dgm:t>
    </dgm:pt>
    <dgm:pt modelId="{36478016-7430-4B92-9593-ED8047CA2B8C}" type="sibTrans" cxnId="{BC9D36FE-2CF0-48C0-8ACF-74E0E7DF60AE}">
      <dgm:prSet/>
      <dgm:spPr/>
      <dgm:t>
        <a:bodyPr/>
        <a:lstStyle/>
        <a:p>
          <a:endParaRPr lang="en-US"/>
        </a:p>
      </dgm:t>
    </dgm:pt>
    <dgm:pt modelId="{8F7ABBBB-592B-4709-8F67-121889D6BD2D}">
      <dgm:prSet phldrT="[Text]"/>
      <dgm:spPr/>
      <dgm:t>
        <a:bodyPr/>
        <a:lstStyle/>
        <a:p>
          <a:r>
            <a:rPr lang="en-US" dirty="0" smtClean="0"/>
            <a:t>NOP </a:t>
          </a:r>
          <a:r>
            <a:rPr lang="en-US" dirty="0" err="1" smtClean="0"/>
            <a:t>ActionScript</a:t>
          </a:r>
          <a:r>
            <a:rPr lang="en-US" dirty="0" smtClean="0"/>
            <a:t> code</a:t>
          </a:r>
          <a:endParaRPr lang="en-US" dirty="0"/>
        </a:p>
      </dgm:t>
    </dgm:pt>
    <dgm:pt modelId="{56A8BA7F-80B2-42CC-9133-A93A3DC678DE}" type="parTrans" cxnId="{E481F8D2-6699-4C7A-8FE4-1E6D88F4B04E}">
      <dgm:prSet/>
      <dgm:spPr/>
      <dgm:t>
        <a:bodyPr/>
        <a:lstStyle/>
        <a:p>
          <a:endParaRPr lang="en-US"/>
        </a:p>
      </dgm:t>
    </dgm:pt>
    <dgm:pt modelId="{25EF68D6-A5A4-4E3E-974D-013D9ED7DC5F}" type="sibTrans" cxnId="{E481F8D2-6699-4C7A-8FE4-1E6D88F4B04E}">
      <dgm:prSet/>
      <dgm:spPr/>
      <dgm:t>
        <a:bodyPr/>
        <a:lstStyle/>
        <a:p>
          <a:endParaRPr lang="en-US"/>
        </a:p>
      </dgm:t>
    </dgm:pt>
    <dgm:pt modelId="{F4BC2881-3286-4464-8FFF-E4204B465408}">
      <dgm:prSet phldrT="[Text]"/>
      <dgm:spPr/>
      <dgm:t>
        <a:bodyPr/>
        <a:lstStyle/>
        <a:p>
          <a:r>
            <a:rPr lang="en-US" dirty="0" smtClean="0"/>
            <a:t>Do not forget RETURN instructions</a:t>
          </a:r>
          <a:endParaRPr lang="en-US" dirty="0"/>
        </a:p>
      </dgm:t>
    </dgm:pt>
    <dgm:pt modelId="{FAD270C0-695F-4269-AFFC-E5AB20BAA16F}" type="parTrans" cxnId="{98AB0384-E627-4BEE-A386-4B00BBE480AD}">
      <dgm:prSet/>
      <dgm:spPr/>
      <dgm:t>
        <a:bodyPr/>
        <a:lstStyle/>
        <a:p>
          <a:endParaRPr lang="en-US"/>
        </a:p>
      </dgm:t>
    </dgm:pt>
    <dgm:pt modelId="{F20DAE27-D433-4088-BE1C-D7E31F1E8E5D}" type="sibTrans" cxnId="{98AB0384-E627-4BEE-A386-4B00BBE480AD}">
      <dgm:prSet/>
      <dgm:spPr/>
      <dgm:t>
        <a:bodyPr/>
        <a:lstStyle/>
        <a:p>
          <a:endParaRPr lang="en-US"/>
        </a:p>
      </dgm:t>
    </dgm:pt>
    <dgm:pt modelId="{55BF286D-C053-4790-AC2D-FD383C9E518B}" type="pres">
      <dgm:prSet presAssocID="{89BF17DD-65E7-415B-814A-430332700F4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9B9B7F8-1F65-4AE1-86D5-50FC04059B7E}" type="pres">
      <dgm:prSet presAssocID="{132FA9A6-C90E-46A6-9B57-5B9075C9F673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760D487-7289-4F8B-A36E-3AB7E628FD83}" type="pres">
      <dgm:prSet presAssocID="{132FA9A6-C90E-46A6-9B57-5B9075C9F673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4971A3-A558-4418-A783-74E07D0B2950}" type="pres">
      <dgm:prSet presAssocID="{8F7ABBBB-592B-4709-8F67-121889D6BD2D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8430E6-774A-4E7C-9AA2-35F52614BF18}" type="pres">
      <dgm:prSet presAssocID="{8F7ABBBB-592B-4709-8F67-121889D6BD2D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9849A2E-99DD-4E31-9BDA-A22C46CF63ED}" type="presOf" srcId="{89BF17DD-65E7-415B-814A-430332700F47}" destId="{55BF286D-C053-4790-AC2D-FD383C9E518B}" srcOrd="0" destOrd="0" presId="urn:microsoft.com/office/officeart/2005/8/layout/vList2"/>
    <dgm:cxn modelId="{7535612D-F579-478A-BBA0-BA6EF9D403CD}" type="presOf" srcId="{132FA9A6-C90E-46A6-9B57-5B9075C9F673}" destId="{39B9B7F8-1F65-4AE1-86D5-50FC04059B7E}" srcOrd="0" destOrd="0" presId="urn:microsoft.com/office/officeart/2005/8/layout/vList2"/>
    <dgm:cxn modelId="{98AB0384-E627-4BEE-A386-4B00BBE480AD}" srcId="{8F7ABBBB-592B-4709-8F67-121889D6BD2D}" destId="{F4BC2881-3286-4464-8FFF-E4204B465408}" srcOrd="0" destOrd="0" parTransId="{FAD270C0-695F-4269-AFFC-E5AB20BAA16F}" sibTransId="{F20DAE27-D433-4088-BE1C-D7E31F1E8E5D}"/>
    <dgm:cxn modelId="{B4DDCEF0-1A65-465D-95AD-BF03C789CE49}" type="presOf" srcId="{8F7ABBBB-592B-4709-8F67-121889D6BD2D}" destId="{304971A3-A558-4418-A783-74E07D0B2950}" srcOrd="0" destOrd="0" presId="urn:microsoft.com/office/officeart/2005/8/layout/vList2"/>
    <dgm:cxn modelId="{BC9D36FE-2CF0-48C0-8ACF-74E0E7DF60AE}" srcId="{132FA9A6-C90E-46A6-9B57-5B9075C9F673}" destId="{C535F430-175F-4870-B50B-0F18F526EB2B}" srcOrd="0" destOrd="0" parTransId="{C2D3F5CA-563A-4E5B-8F43-5126F016D42B}" sibTransId="{36478016-7430-4B92-9593-ED8047CA2B8C}"/>
    <dgm:cxn modelId="{714DC189-150B-45E3-B750-3FD4B8A18DDB}" srcId="{89BF17DD-65E7-415B-814A-430332700F47}" destId="{132FA9A6-C90E-46A6-9B57-5B9075C9F673}" srcOrd="0" destOrd="0" parTransId="{59B7A7E0-912D-42D9-A751-0DE6BC9C1FE4}" sibTransId="{351CCCEF-4BAF-441B-9C59-BA7CD97E6D7E}"/>
    <dgm:cxn modelId="{5A5557F8-5968-42B7-9248-A1AB0E6FAB8D}" type="presOf" srcId="{C535F430-175F-4870-B50B-0F18F526EB2B}" destId="{8760D487-7289-4F8B-A36E-3AB7E628FD83}" srcOrd="0" destOrd="0" presId="urn:microsoft.com/office/officeart/2005/8/layout/vList2"/>
    <dgm:cxn modelId="{E481F8D2-6699-4C7A-8FE4-1E6D88F4B04E}" srcId="{89BF17DD-65E7-415B-814A-430332700F47}" destId="{8F7ABBBB-592B-4709-8F67-121889D6BD2D}" srcOrd="1" destOrd="0" parTransId="{56A8BA7F-80B2-42CC-9133-A93A3DC678DE}" sibTransId="{25EF68D6-A5A4-4E3E-974D-013D9ED7DC5F}"/>
    <dgm:cxn modelId="{C5188113-8D76-4C64-9A57-19F18D82E49F}" type="presOf" srcId="{F4BC2881-3286-4464-8FFF-E4204B465408}" destId="{588430E6-774A-4E7C-9AA2-35F52614BF18}" srcOrd="0" destOrd="0" presId="urn:microsoft.com/office/officeart/2005/8/layout/vList2"/>
    <dgm:cxn modelId="{3C99956B-7FD4-4AD6-AA98-8796A5A7D27D}" type="presParOf" srcId="{55BF286D-C053-4790-AC2D-FD383C9E518B}" destId="{39B9B7F8-1F65-4AE1-86D5-50FC04059B7E}" srcOrd="0" destOrd="0" presId="urn:microsoft.com/office/officeart/2005/8/layout/vList2"/>
    <dgm:cxn modelId="{24669D00-1886-4DCD-A4B5-D07560A360E3}" type="presParOf" srcId="{55BF286D-C053-4790-AC2D-FD383C9E518B}" destId="{8760D487-7289-4F8B-A36E-3AB7E628FD83}" srcOrd="1" destOrd="0" presId="urn:microsoft.com/office/officeart/2005/8/layout/vList2"/>
    <dgm:cxn modelId="{D6308F2A-CB10-4B66-B5EB-34583F03383E}" type="presParOf" srcId="{55BF286D-C053-4790-AC2D-FD383C9E518B}" destId="{304971A3-A558-4418-A783-74E07D0B2950}" srcOrd="2" destOrd="0" presId="urn:microsoft.com/office/officeart/2005/8/layout/vList2"/>
    <dgm:cxn modelId="{E3776AEA-FD3D-46BF-A38A-E0DBCD1E1144}" type="presParOf" srcId="{55BF286D-C053-4790-AC2D-FD383C9E518B}" destId="{588430E6-774A-4E7C-9AA2-35F52614BF18}" srcOrd="3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DCFE87DA-51CC-479A-B22A-8B23A8AC816E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C88C6B0C-6ADB-4F21-973A-D9C887DD40A1}">
      <dgm:prSet phldrT="[Text]"/>
      <dgm:spPr/>
      <dgm:t>
        <a:bodyPr/>
        <a:lstStyle/>
        <a:p>
          <a:r>
            <a:rPr lang="en-US" dirty="0" smtClean="0"/>
            <a:t>Automated minimization</a:t>
          </a:r>
          <a:endParaRPr lang="en-US" dirty="0"/>
        </a:p>
      </dgm:t>
    </dgm:pt>
    <dgm:pt modelId="{5D03416A-DBDB-406F-B168-661A1B2FB937}" type="parTrans" cxnId="{C77A2AD8-223A-46F2-A4CB-10B9BB77C1A3}">
      <dgm:prSet/>
      <dgm:spPr/>
      <dgm:t>
        <a:bodyPr/>
        <a:lstStyle/>
        <a:p>
          <a:endParaRPr lang="en-US"/>
        </a:p>
      </dgm:t>
    </dgm:pt>
    <dgm:pt modelId="{8167D2B9-EA0C-4615-9343-2DFCD05A1D75}" type="sibTrans" cxnId="{C77A2AD8-223A-46F2-A4CB-10B9BB77C1A3}">
      <dgm:prSet/>
      <dgm:spPr/>
      <dgm:t>
        <a:bodyPr/>
        <a:lstStyle/>
        <a:p>
          <a:endParaRPr lang="en-US"/>
        </a:p>
      </dgm:t>
    </dgm:pt>
    <dgm:pt modelId="{ABC682D7-957C-44DD-A795-1186ECBA95C7}">
      <dgm:prSet phldrT="[Text]"/>
      <dgm:spPr/>
      <dgm:t>
        <a:bodyPr/>
        <a:lstStyle/>
        <a:p>
          <a:r>
            <a:rPr lang="en-US" dirty="0" smtClean="0"/>
            <a:t>Console program</a:t>
          </a:r>
          <a:endParaRPr lang="en-US" dirty="0"/>
        </a:p>
      </dgm:t>
    </dgm:pt>
    <dgm:pt modelId="{45021BBB-62C5-498D-AFC6-D3D62836EE60}" type="parTrans" cxnId="{E44FFF0D-DB26-4C9A-A748-9B975B286F58}">
      <dgm:prSet/>
      <dgm:spPr/>
      <dgm:t>
        <a:bodyPr/>
        <a:lstStyle/>
        <a:p>
          <a:endParaRPr lang="en-US"/>
        </a:p>
      </dgm:t>
    </dgm:pt>
    <dgm:pt modelId="{084E2125-86DB-4765-B056-14C6DF8286D1}" type="sibTrans" cxnId="{E44FFF0D-DB26-4C9A-A748-9B975B286F58}">
      <dgm:prSet/>
      <dgm:spPr/>
      <dgm:t>
        <a:bodyPr/>
        <a:lstStyle/>
        <a:p>
          <a:endParaRPr lang="en-US"/>
        </a:p>
      </dgm:t>
    </dgm:pt>
    <dgm:pt modelId="{E7E5292E-D7AE-4230-9588-F44A7C633328}">
      <dgm:prSet phldrT="[Text]"/>
      <dgm:spPr/>
      <dgm:t>
        <a:bodyPr/>
        <a:lstStyle/>
        <a:p>
          <a:r>
            <a:rPr lang="en-US" dirty="0" smtClean="0"/>
            <a:t>Remove section, check for crash</a:t>
          </a:r>
          <a:endParaRPr lang="en-US" dirty="0"/>
        </a:p>
      </dgm:t>
    </dgm:pt>
    <dgm:pt modelId="{AE1EF41A-7E11-4553-B193-51F17FE5AED5}" type="parTrans" cxnId="{B38A9219-3229-49AB-AE9F-37B4E08B6508}">
      <dgm:prSet/>
      <dgm:spPr/>
      <dgm:t>
        <a:bodyPr/>
        <a:lstStyle/>
        <a:p>
          <a:endParaRPr lang="en-US"/>
        </a:p>
      </dgm:t>
    </dgm:pt>
    <dgm:pt modelId="{91240A12-EA27-4F36-8429-D556ADDA12AF}" type="sibTrans" cxnId="{B38A9219-3229-49AB-AE9F-37B4E08B6508}">
      <dgm:prSet/>
      <dgm:spPr/>
      <dgm:t>
        <a:bodyPr/>
        <a:lstStyle/>
        <a:p>
          <a:endParaRPr lang="en-US"/>
        </a:p>
      </dgm:t>
    </dgm:pt>
    <dgm:pt modelId="{A86D405B-9045-45D7-9596-42B33C3B9655}" type="pres">
      <dgm:prSet presAssocID="{DCFE87DA-51CC-479A-B22A-8B23A8AC816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B29B547-5A68-461D-983C-6C1EDF228913}" type="pres">
      <dgm:prSet presAssocID="{C88C6B0C-6ADB-4F21-973A-D9C887DD40A1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A7AAC42-ED77-4506-89A9-A13EF03BB466}" type="pres">
      <dgm:prSet presAssocID="{8167D2B9-EA0C-4615-9343-2DFCD05A1D75}" presName="spacer" presStyleCnt="0"/>
      <dgm:spPr/>
    </dgm:pt>
    <dgm:pt modelId="{2E494F34-3829-4C99-BFB4-5D2C564C61B0}" type="pres">
      <dgm:prSet presAssocID="{ABC682D7-957C-44DD-A795-1186ECBA95C7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90B781-4DB3-4C8F-9BC4-414B51ED89A7}" type="pres">
      <dgm:prSet presAssocID="{084E2125-86DB-4765-B056-14C6DF8286D1}" presName="spacer" presStyleCnt="0"/>
      <dgm:spPr/>
    </dgm:pt>
    <dgm:pt modelId="{67FB31EA-9792-4CA7-B16B-C8FB65B76125}" type="pres">
      <dgm:prSet presAssocID="{E7E5292E-D7AE-4230-9588-F44A7C633328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38A9219-3229-49AB-AE9F-37B4E08B6508}" srcId="{DCFE87DA-51CC-479A-B22A-8B23A8AC816E}" destId="{E7E5292E-D7AE-4230-9588-F44A7C633328}" srcOrd="2" destOrd="0" parTransId="{AE1EF41A-7E11-4553-B193-51F17FE5AED5}" sibTransId="{91240A12-EA27-4F36-8429-D556ADDA12AF}"/>
    <dgm:cxn modelId="{5E111567-0EFF-4FF4-AC0C-2EB5872A8EEB}" type="presOf" srcId="{E7E5292E-D7AE-4230-9588-F44A7C633328}" destId="{67FB31EA-9792-4CA7-B16B-C8FB65B76125}" srcOrd="0" destOrd="0" presId="urn:microsoft.com/office/officeart/2005/8/layout/vList2"/>
    <dgm:cxn modelId="{C77A2AD8-223A-46F2-A4CB-10B9BB77C1A3}" srcId="{DCFE87DA-51CC-479A-B22A-8B23A8AC816E}" destId="{C88C6B0C-6ADB-4F21-973A-D9C887DD40A1}" srcOrd="0" destOrd="0" parTransId="{5D03416A-DBDB-406F-B168-661A1B2FB937}" sibTransId="{8167D2B9-EA0C-4615-9343-2DFCD05A1D75}"/>
    <dgm:cxn modelId="{8E783EE2-8072-4ED7-AB49-AE043E30A2C6}" type="presOf" srcId="{DCFE87DA-51CC-479A-B22A-8B23A8AC816E}" destId="{A86D405B-9045-45D7-9596-42B33C3B9655}" srcOrd="0" destOrd="0" presId="urn:microsoft.com/office/officeart/2005/8/layout/vList2"/>
    <dgm:cxn modelId="{EC4C208A-0B5F-4DA6-9CE9-FC8B66C8A61C}" type="presOf" srcId="{C88C6B0C-6ADB-4F21-973A-D9C887DD40A1}" destId="{CB29B547-5A68-461D-983C-6C1EDF228913}" srcOrd="0" destOrd="0" presId="urn:microsoft.com/office/officeart/2005/8/layout/vList2"/>
    <dgm:cxn modelId="{E44FFF0D-DB26-4C9A-A748-9B975B286F58}" srcId="{DCFE87DA-51CC-479A-B22A-8B23A8AC816E}" destId="{ABC682D7-957C-44DD-A795-1186ECBA95C7}" srcOrd="1" destOrd="0" parTransId="{45021BBB-62C5-498D-AFC6-D3D62836EE60}" sibTransId="{084E2125-86DB-4765-B056-14C6DF8286D1}"/>
    <dgm:cxn modelId="{B26D0D3E-9B8C-424B-AE97-0B13A0F8D235}" type="presOf" srcId="{ABC682D7-957C-44DD-A795-1186ECBA95C7}" destId="{2E494F34-3829-4C99-BFB4-5D2C564C61B0}" srcOrd="0" destOrd="0" presId="urn:microsoft.com/office/officeart/2005/8/layout/vList2"/>
    <dgm:cxn modelId="{F5E5C350-16FC-4333-A439-8E9E1A168809}" type="presParOf" srcId="{A86D405B-9045-45D7-9596-42B33C3B9655}" destId="{CB29B547-5A68-461D-983C-6C1EDF228913}" srcOrd="0" destOrd="0" presId="urn:microsoft.com/office/officeart/2005/8/layout/vList2"/>
    <dgm:cxn modelId="{3CB33D70-1973-4D50-ABF5-14036D35C765}" type="presParOf" srcId="{A86D405B-9045-45D7-9596-42B33C3B9655}" destId="{FA7AAC42-ED77-4506-89A9-A13EF03BB466}" srcOrd="1" destOrd="0" presId="urn:microsoft.com/office/officeart/2005/8/layout/vList2"/>
    <dgm:cxn modelId="{D001E383-E3B6-4EDE-B106-03AC37842902}" type="presParOf" srcId="{A86D405B-9045-45D7-9596-42B33C3B9655}" destId="{2E494F34-3829-4C99-BFB4-5D2C564C61B0}" srcOrd="2" destOrd="0" presId="urn:microsoft.com/office/officeart/2005/8/layout/vList2"/>
    <dgm:cxn modelId="{4E0A2AA2-FA36-4152-B669-3DA7ABD15F15}" type="presParOf" srcId="{A86D405B-9045-45D7-9596-42B33C3B9655}" destId="{F290B781-4DB3-4C8F-9BC4-414B51ED89A7}" srcOrd="3" destOrd="0" presId="urn:microsoft.com/office/officeart/2005/8/layout/vList2"/>
    <dgm:cxn modelId="{0492E2EB-E5E3-4232-9F4F-A1FB6280A7AD}" type="presParOf" srcId="{A86D405B-9045-45D7-9596-42B33C3B9655}" destId="{67FB31EA-9792-4CA7-B16B-C8FB65B76125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8117A8A6-59D1-46E1-A1D1-95D16425EDA7}" type="doc">
      <dgm:prSet loTypeId="urn:microsoft.com/office/officeart/2005/8/layout/cycle5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3A0F8EA-69E4-4D63-A82C-E65573071B56}">
      <dgm:prSet phldrT="[Text]"/>
      <dgm:spPr/>
      <dgm:t>
        <a:bodyPr/>
        <a:lstStyle/>
        <a:p>
          <a:r>
            <a:rPr lang="en-US" b="1" dirty="0" smtClean="0"/>
            <a:t>Remove tags</a:t>
          </a:r>
          <a:endParaRPr lang="en-US" b="1" dirty="0"/>
        </a:p>
      </dgm:t>
    </dgm:pt>
    <dgm:pt modelId="{65F514CC-4417-47B0-BE59-A5B573BFF0BE}" type="parTrans" cxnId="{FB2138CD-4373-49F2-9626-DA2B15E7DA2E}">
      <dgm:prSet/>
      <dgm:spPr/>
      <dgm:t>
        <a:bodyPr/>
        <a:lstStyle/>
        <a:p>
          <a:endParaRPr lang="en-US"/>
        </a:p>
      </dgm:t>
    </dgm:pt>
    <dgm:pt modelId="{229C15C3-A9A5-42B1-BF08-5F9C0CF98420}" type="sibTrans" cxnId="{FB2138CD-4373-49F2-9626-DA2B15E7DA2E}">
      <dgm:prSet/>
      <dgm:spPr/>
      <dgm:t>
        <a:bodyPr/>
        <a:lstStyle/>
        <a:p>
          <a:endParaRPr lang="en-US"/>
        </a:p>
      </dgm:t>
    </dgm:pt>
    <dgm:pt modelId="{578951F2-0EA0-4117-9D47-B44FE3312267}">
      <dgm:prSet phldrT="[Text]"/>
      <dgm:spPr/>
      <dgm:t>
        <a:bodyPr/>
        <a:lstStyle/>
        <a:p>
          <a:r>
            <a:rPr lang="en-US" b="1" dirty="0" smtClean="0"/>
            <a:t>Make sure crash still occurs</a:t>
          </a:r>
          <a:endParaRPr lang="en-US" b="1" dirty="0"/>
        </a:p>
      </dgm:t>
    </dgm:pt>
    <dgm:pt modelId="{9C978360-A660-49CD-B61B-D1CFDA021218}" type="parTrans" cxnId="{1F98A0BC-A856-4C16-9014-4961CFDAB6D6}">
      <dgm:prSet/>
      <dgm:spPr/>
      <dgm:t>
        <a:bodyPr/>
        <a:lstStyle/>
        <a:p>
          <a:endParaRPr lang="en-US"/>
        </a:p>
      </dgm:t>
    </dgm:pt>
    <dgm:pt modelId="{3CB406C9-5E20-43BA-BAED-D894AC884743}" type="sibTrans" cxnId="{1F98A0BC-A856-4C16-9014-4961CFDAB6D6}">
      <dgm:prSet/>
      <dgm:spPr/>
      <dgm:t>
        <a:bodyPr/>
        <a:lstStyle/>
        <a:p>
          <a:endParaRPr lang="en-US"/>
        </a:p>
      </dgm:t>
    </dgm:pt>
    <dgm:pt modelId="{5E44E57C-37BE-4F0B-BA57-08E2807EB64E}">
      <dgm:prSet phldrT="[Text]"/>
      <dgm:spPr/>
      <dgm:t>
        <a:bodyPr/>
        <a:lstStyle/>
        <a:p>
          <a:r>
            <a:rPr lang="en-US" b="1" dirty="0" smtClean="0"/>
            <a:t>NOP </a:t>
          </a:r>
          <a:r>
            <a:rPr lang="en-US" b="1" dirty="0" err="1" smtClean="0"/>
            <a:t>ActionScript</a:t>
          </a:r>
          <a:r>
            <a:rPr lang="en-US" b="1" dirty="0" smtClean="0"/>
            <a:t> code</a:t>
          </a:r>
          <a:endParaRPr lang="en-US" b="1" dirty="0"/>
        </a:p>
      </dgm:t>
    </dgm:pt>
    <dgm:pt modelId="{390E898C-D617-48BE-B804-5DB12135A76F}" type="parTrans" cxnId="{D50D9AAE-C832-4A99-8FF0-B94E4B2ADA0E}">
      <dgm:prSet/>
      <dgm:spPr/>
      <dgm:t>
        <a:bodyPr/>
        <a:lstStyle/>
        <a:p>
          <a:endParaRPr lang="en-US"/>
        </a:p>
      </dgm:t>
    </dgm:pt>
    <dgm:pt modelId="{855F3F18-49F1-406F-B879-2D0DBB216E5A}" type="sibTrans" cxnId="{D50D9AAE-C832-4A99-8FF0-B94E4B2ADA0E}">
      <dgm:prSet/>
      <dgm:spPr/>
      <dgm:t>
        <a:bodyPr/>
        <a:lstStyle/>
        <a:p>
          <a:endParaRPr lang="en-US"/>
        </a:p>
      </dgm:t>
    </dgm:pt>
    <dgm:pt modelId="{1CF0AFDB-13AD-4FD8-9836-82FB38157A2F}">
      <dgm:prSet phldrT="[Text]"/>
      <dgm:spPr/>
      <dgm:t>
        <a:bodyPr/>
        <a:lstStyle/>
        <a:p>
          <a:r>
            <a:rPr lang="en-US" b="1" dirty="0" smtClean="0"/>
            <a:t>Make sure crash still occurs</a:t>
          </a:r>
          <a:endParaRPr lang="en-US" b="1" dirty="0"/>
        </a:p>
      </dgm:t>
    </dgm:pt>
    <dgm:pt modelId="{205C6916-19B2-4BE0-ADF7-81EA76C34EBE}" type="parTrans" cxnId="{F7D44C80-A3D2-4EB4-AFE3-8844A7CD5082}">
      <dgm:prSet/>
      <dgm:spPr/>
      <dgm:t>
        <a:bodyPr/>
        <a:lstStyle/>
        <a:p>
          <a:endParaRPr lang="en-US"/>
        </a:p>
      </dgm:t>
    </dgm:pt>
    <dgm:pt modelId="{CC351858-10A8-4AAC-83F4-A225F5A53F23}" type="sibTrans" cxnId="{F7D44C80-A3D2-4EB4-AFE3-8844A7CD5082}">
      <dgm:prSet/>
      <dgm:spPr/>
      <dgm:t>
        <a:bodyPr/>
        <a:lstStyle/>
        <a:p>
          <a:endParaRPr lang="en-US"/>
        </a:p>
      </dgm:t>
    </dgm:pt>
    <dgm:pt modelId="{93C78E35-46E7-4771-9C88-2318AE1F5A74}">
      <dgm:prSet phldrT="[Text]"/>
      <dgm:spPr/>
      <dgm:t>
        <a:bodyPr/>
        <a:lstStyle/>
        <a:p>
          <a:r>
            <a:rPr lang="en-US" b="1" dirty="0" smtClean="0"/>
            <a:t>Repeat process until done</a:t>
          </a:r>
          <a:endParaRPr lang="en-US" b="1" dirty="0"/>
        </a:p>
      </dgm:t>
    </dgm:pt>
    <dgm:pt modelId="{3AE651F1-2728-44A7-B933-53E5F6820F6E}" type="parTrans" cxnId="{D239F47F-04D8-4E05-B095-8A71A6B2C767}">
      <dgm:prSet/>
      <dgm:spPr/>
      <dgm:t>
        <a:bodyPr/>
        <a:lstStyle/>
        <a:p>
          <a:endParaRPr lang="en-US"/>
        </a:p>
      </dgm:t>
    </dgm:pt>
    <dgm:pt modelId="{CAEB827D-E6C4-4C87-A5A5-F86D9D3C8F0D}" type="sibTrans" cxnId="{D239F47F-04D8-4E05-B095-8A71A6B2C767}">
      <dgm:prSet/>
      <dgm:spPr/>
      <dgm:t>
        <a:bodyPr/>
        <a:lstStyle/>
        <a:p>
          <a:endParaRPr lang="en-US"/>
        </a:p>
      </dgm:t>
    </dgm:pt>
    <dgm:pt modelId="{B6C7CA01-288C-4909-B1DE-64E45023FDE4}" type="pres">
      <dgm:prSet presAssocID="{8117A8A6-59D1-46E1-A1D1-95D16425EDA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DCEFCC-16EB-4FB3-AF45-01DD7E27A386}" type="pres">
      <dgm:prSet presAssocID="{33A0F8EA-69E4-4D63-A82C-E65573071B56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3D1917C-04A6-4D48-B058-948EE9A805FD}" type="pres">
      <dgm:prSet presAssocID="{33A0F8EA-69E4-4D63-A82C-E65573071B56}" presName="spNode" presStyleCnt="0"/>
      <dgm:spPr/>
    </dgm:pt>
    <dgm:pt modelId="{D60CF6A3-24E4-4DA2-ACC8-CB80BC624580}" type="pres">
      <dgm:prSet presAssocID="{229C15C3-A9A5-42B1-BF08-5F9C0CF98420}" presName="sibTrans" presStyleLbl="sibTrans1D1" presStyleIdx="0" presStyleCnt="5"/>
      <dgm:spPr/>
      <dgm:t>
        <a:bodyPr/>
        <a:lstStyle/>
        <a:p>
          <a:endParaRPr lang="en-US"/>
        </a:p>
      </dgm:t>
    </dgm:pt>
    <dgm:pt modelId="{CD94D2AC-9DF7-43D8-809C-42931FD93B6F}" type="pres">
      <dgm:prSet presAssocID="{578951F2-0EA0-4117-9D47-B44FE331226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14888C-A43C-4F4D-AC7C-ED050F6CA737}" type="pres">
      <dgm:prSet presAssocID="{578951F2-0EA0-4117-9D47-B44FE3312267}" presName="spNode" presStyleCnt="0"/>
      <dgm:spPr/>
    </dgm:pt>
    <dgm:pt modelId="{AB6028B0-D5A7-4E71-95F3-B77EB7654E21}" type="pres">
      <dgm:prSet presAssocID="{3CB406C9-5E20-43BA-BAED-D894AC884743}" presName="sibTrans" presStyleLbl="sibTrans1D1" presStyleIdx="1" presStyleCnt="5"/>
      <dgm:spPr/>
      <dgm:t>
        <a:bodyPr/>
        <a:lstStyle/>
        <a:p>
          <a:endParaRPr lang="en-US"/>
        </a:p>
      </dgm:t>
    </dgm:pt>
    <dgm:pt modelId="{7D37DBE3-8FFA-47B0-857B-BBCE139AFC9E}" type="pres">
      <dgm:prSet presAssocID="{5E44E57C-37BE-4F0B-BA57-08E2807EB64E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F8B520-0DA2-4FE9-9073-E91C819A0A9D}" type="pres">
      <dgm:prSet presAssocID="{5E44E57C-37BE-4F0B-BA57-08E2807EB64E}" presName="spNode" presStyleCnt="0"/>
      <dgm:spPr/>
    </dgm:pt>
    <dgm:pt modelId="{1C48D00D-00E2-40F4-85A6-E4256B721425}" type="pres">
      <dgm:prSet presAssocID="{855F3F18-49F1-406F-B879-2D0DBB216E5A}" presName="sibTrans" presStyleLbl="sibTrans1D1" presStyleIdx="2" presStyleCnt="5"/>
      <dgm:spPr/>
      <dgm:t>
        <a:bodyPr/>
        <a:lstStyle/>
        <a:p>
          <a:endParaRPr lang="en-US"/>
        </a:p>
      </dgm:t>
    </dgm:pt>
    <dgm:pt modelId="{C233518D-D512-41EA-AC89-9A1DEFD2FA17}" type="pres">
      <dgm:prSet presAssocID="{1CF0AFDB-13AD-4FD8-9836-82FB38157A2F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59646F1-3E91-4D86-95BD-664BA52E5776}" type="pres">
      <dgm:prSet presAssocID="{1CF0AFDB-13AD-4FD8-9836-82FB38157A2F}" presName="spNode" presStyleCnt="0"/>
      <dgm:spPr/>
    </dgm:pt>
    <dgm:pt modelId="{017B7894-C8D5-4814-96CB-D4AE8FD6A54C}" type="pres">
      <dgm:prSet presAssocID="{CC351858-10A8-4AAC-83F4-A225F5A53F23}" presName="sibTrans" presStyleLbl="sibTrans1D1" presStyleIdx="3" presStyleCnt="5"/>
      <dgm:spPr/>
      <dgm:t>
        <a:bodyPr/>
        <a:lstStyle/>
        <a:p>
          <a:endParaRPr lang="en-US"/>
        </a:p>
      </dgm:t>
    </dgm:pt>
    <dgm:pt modelId="{291FCE43-E6AE-42F6-A409-4CEF6BDF6FDE}" type="pres">
      <dgm:prSet presAssocID="{93C78E35-46E7-4771-9C88-2318AE1F5A74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981AF20-C034-4C69-81AA-680422DA0E34}" type="pres">
      <dgm:prSet presAssocID="{93C78E35-46E7-4771-9C88-2318AE1F5A74}" presName="spNode" presStyleCnt="0"/>
      <dgm:spPr/>
    </dgm:pt>
    <dgm:pt modelId="{93DC4AA1-FBE0-4403-8962-F3917C5E8376}" type="pres">
      <dgm:prSet presAssocID="{CAEB827D-E6C4-4C87-A5A5-F86D9D3C8F0D}" presName="sibTrans" presStyleLbl="sibTrans1D1" presStyleIdx="4" presStyleCnt="5"/>
      <dgm:spPr/>
      <dgm:t>
        <a:bodyPr/>
        <a:lstStyle/>
        <a:p>
          <a:endParaRPr lang="en-US"/>
        </a:p>
      </dgm:t>
    </dgm:pt>
  </dgm:ptLst>
  <dgm:cxnLst>
    <dgm:cxn modelId="{2EBAA1CF-694C-43E0-970D-2222ED975324}" type="presOf" srcId="{CAEB827D-E6C4-4C87-A5A5-F86D9D3C8F0D}" destId="{93DC4AA1-FBE0-4403-8962-F3917C5E8376}" srcOrd="0" destOrd="0" presId="urn:microsoft.com/office/officeart/2005/8/layout/cycle5"/>
    <dgm:cxn modelId="{2DDED41F-761E-4DF5-82B3-2796DADBCDB6}" type="presOf" srcId="{93C78E35-46E7-4771-9C88-2318AE1F5A74}" destId="{291FCE43-E6AE-42F6-A409-4CEF6BDF6FDE}" srcOrd="0" destOrd="0" presId="urn:microsoft.com/office/officeart/2005/8/layout/cycle5"/>
    <dgm:cxn modelId="{427222E8-29FD-4186-82B8-CB98C0380305}" type="presOf" srcId="{1CF0AFDB-13AD-4FD8-9836-82FB38157A2F}" destId="{C233518D-D512-41EA-AC89-9A1DEFD2FA17}" srcOrd="0" destOrd="0" presId="urn:microsoft.com/office/officeart/2005/8/layout/cycle5"/>
    <dgm:cxn modelId="{3B277758-E05F-450E-9A6E-6CF957F8BAEF}" type="presOf" srcId="{855F3F18-49F1-406F-B879-2D0DBB216E5A}" destId="{1C48D00D-00E2-40F4-85A6-E4256B721425}" srcOrd="0" destOrd="0" presId="urn:microsoft.com/office/officeart/2005/8/layout/cycle5"/>
    <dgm:cxn modelId="{09DDD305-8B2E-46F7-928E-DFAF0A55D739}" type="presOf" srcId="{5E44E57C-37BE-4F0B-BA57-08E2807EB64E}" destId="{7D37DBE3-8FFA-47B0-857B-BBCE139AFC9E}" srcOrd="0" destOrd="0" presId="urn:microsoft.com/office/officeart/2005/8/layout/cycle5"/>
    <dgm:cxn modelId="{F7D44C80-A3D2-4EB4-AFE3-8844A7CD5082}" srcId="{8117A8A6-59D1-46E1-A1D1-95D16425EDA7}" destId="{1CF0AFDB-13AD-4FD8-9836-82FB38157A2F}" srcOrd="3" destOrd="0" parTransId="{205C6916-19B2-4BE0-ADF7-81EA76C34EBE}" sibTransId="{CC351858-10A8-4AAC-83F4-A225F5A53F23}"/>
    <dgm:cxn modelId="{51F1D525-D220-4352-934B-4AB03487FD2E}" type="presOf" srcId="{8117A8A6-59D1-46E1-A1D1-95D16425EDA7}" destId="{B6C7CA01-288C-4909-B1DE-64E45023FDE4}" srcOrd="0" destOrd="0" presId="urn:microsoft.com/office/officeart/2005/8/layout/cycle5"/>
    <dgm:cxn modelId="{1F98A0BC-A856-4C16-9014-4961CFDAB6D6}" srcId="{8117A8A6-59D1-46E1-A1D1-95D16425EDA7}" destId="{578951F2-0EA0-4117-9D47-B44FE3312267}" srcOrd="1" destOrd="0" parTransId="{9C978360-A660-49CD-B61B-D1CFDA021218}" sibTransId="{3CB406C9-5E20-43BA-BAED-D894AC884743}"/>
    <dgm:cxn modelId="{6EF11795-A079-4DA6-986A-8CC9A6B34BF6}" type="presOf" srcId="{229C15C3-A9A5-42B1-BF08-5F9C0CF98420}" destId="{D60CF6A3-24E4-4DA2-ACC8-CB80BC624580}" srcOrd="0" destOrd="0" presId="urn:microsoft.com/office/officeart/2005/8/layout/cycle5"/>
    <dgm:cxn modelId="{D50D9AAE-C832-4A99-8FF0-B94E4B2ADA0E}" srcId="{8117A8A6-59D1-46E1-A1D1-95D16425EDA7}" destId="{5E44E57C-37BE-4F0B-BA57-08E2807EB64E}" srcOrd="2" destOrd="0" parTransId="{390E898C-D617-48BE-B804-5DB12135A76F}" sibTransId="{855F3F18-49F1-406F-B879-2D0DBB216E5A}"/>
    <dgm:cxn modelId="{2DE229F8-4368-428B-9FE9-130A10EAE5CD}" type="presOf" srcId="{33A0F8EA-69E4-4D63-A82C-E65573071B56}" destId="{C1DCEFCC-16EB-4FB3-AF45-01DD7E27A386}" srcOrd="0" destOrd="0" presId="urn:microsoft.com/office/officeart/2005/8/layout/cycle5"/>
    <dgm:cxn modelId="{FB2138CD-4373-49F2-9626-DA2B15E7DA2E}" srcId="{8117A8A6-59D1-46E1-A1D1-95D16425EDA7}" destId="{33A0F8EA-69E4-4D63-A82C-E65573071B56}" srcOrd="0" destOrd="0" parTransId="{65F514CC-4417-47B0-BE59-A5B573BFF0BE}" sibTransId="{229C15C3-A9A5-42B1-BF08-5F9C0CF98420}"/>
    <dgm:cxn modelId="{8077586E-0D2C-498C-A758-58CE615BF0B7}" type="presOf" srcId="{578951F2-0EA0-4117-9D47-B44FE3312267}" destId="{CD94D2AC-9DF7-43D8-809C-42931FD93B6F}" srcOrd="0" destOrd="0" presId="urn:microsoft.com/office/officeart/2005/8/layout/cycle5"/>
    <dgm:cxn modelId="{CA14ED6E-34CF-4704-8950-FBFC8F8670A9}" type="presOf" srcId="{3CB406C9-5E20-43BA-BAED-D894AC884743}" destId="{AB6028B0-D5A7-4E71-95F3-B77EB7654E21}" srcOrd="0" destOrd="0" presId="urn:microsoft.com/office/officeart/2005/8/layout/cycle5"/>
    <dgm:cxn modelId="{D239F47F-04D8-4E05-B095-8A71A6B2C767}" srcId="{8117A8A6-59D1-46E1-A1D1-95D16425EDA7}" destId="{93C78E35-46E7-4771-9C88-2318AE1F5A74}" srcOrd="4" destOrd="0" parTransId="{3AE651F1-2728-44A7-B933-53E5F6820F6E}" sibTransId="{CAEB827D-E6C4-4C87-A5A5-F86D9D3C8F0D}"/>
    <dgm:cxn modelId="{D3D7ED5F-60A8-41D0-8125-7244D796A21C}" type="presOf" srcId="{CC351858-10A8-4AAC-83F4-A225F5A53F23}" destId="{017B7894-C8D5-4814-96CB-D4AE8FD6A54C}" srcOrd="0" destOrd="0" presId="urn:microsoft.com/office/officeart/2005/8/layout/cycle5"/>
    <dgm:cxn modelId="{81074712-7405-40B9-B35A-65BFB769CA46}" type="presParOf" srcId="{B6C7CA01-288C-4909-B1DE-64E45023FDE4}" destId="{C1DCEFCC-16EB-4FB3-AF45-01DD7E27A386}" srcOrd="0" destOrd="0" presId="urn:microsoft.com/office/officeart/2005/8/layout/cycle5"/>
    <dgm:cxn modelId="{0A90A4D6-4EB5-4258-9AEF-8C8305DC279E}" type="presParOf" srcId="{B6C7CA01-288C-4909-B1DE-64E45023FDE4}" destId="{B3D1917C-04A6-4D48-B058-948EE9A805FD}" srcOrd="1" destOrd="0" presId="urn:microsoft.com/office/officeart/2005/8/layout/cycle5"/>
    <dgm:cxn modelId="{4AD4E884-D371-48F7-BD57-691C5DC5950D}" type="presParOf" srcId="{B6C7CA01-288C-4909-B1DE-64E45023FDE4}" destId="{D60CF6A3-24E4-4DA2-ACC8-CB80BC624580}" srcOrd="2" destOrd="0" presId="urn:microsoft.com/office/officeart/2005/8/layout/cycle5"/>
    <dgm:cxn modelId="{137ED0A5-CE73-42C9-94B2-802C7617866B}" type="presParOf" srcId="{B6C7CA01-288C-4909-B1DE-64E45023FDE4}" destId="{CD94D2AC-9DF7-43D8-809C-42931FD93B6F}" srcOrd="3" destOrd="0" presId="urn:microsoft.com/office/officeart/2005/8/layout/cycle5"/>
    <dgm:cxn modelId="{62D6CA5F-E0BA-47C3-A809-8B3866B96896}" type="presParOf" srcId="{B6C7CA01-288C-4909-B1DE-64E45023FDE4}" destId="{3014888C-A43C-4F4D-AC7C-ED050F6CA737}" srcOrd="4" destOrd="0" presId="urn:microsoft.com/office/officeart/2005/8/layout/cycle5"/>
    <dgm:cxn modelId="{A48F88A1-CC94-4978-B714-BFBFF5CB858E}" type="presParOf" srcId="{B6C7CA01-288C-4909-B1DE-64E45023FDE4}" destId="{AB6028B0-D5A7-4E71-95F3-B77EB7654E21}" srcOrd="5" destOrd="0" presId="urn:microsoft.com/office/officeart/2005/8/layout/cycle5"/>
    <dgm:cxn modelId="{45C25D1D-9AAA-4AAE-888D-9110403CDF2A}" type="presParOf" srcId="{B6C7CA01-288C-4909-B1DE-64E45023FDE4}" destId="{7D37DBE3-8FFA-47B0-857B-BBCE139AFC9E}" srcOrd="6" destOrd="0" presId="urn:microsoft.com/office/officeart/2005/8/layout/cycle5"/>
    <dgm:cxn modelId="{D37C31D8-3A72-4981-8040-DCB26204125E}" type="presParOf" srcId="{B6C7CA01-288C-4909-B1DE-64E45023FDE4}" destId="{4EF8B520-0DA2-4FE9-9073-E91C819A0A9D}" srcOrd="7" destOrd="0" presId="urn:microsoft.com/office/officeart/2005/8/layout/cycle5"/>
    <dgm:cxn modelId="{C973DFC5-DC5E-4717-B77E-E97A37673FDE}" type="presParOf" srcId="{B6C7CA01-288C-4909-B1DE-64E45023FDE4}" destId="{1C48D00D-00E2-40F4-85A6-E4256B721425}" srcOrd="8" destOrd="0" presId="urn:microsoft.com/office/officeart/2005/8/layout/cycle5"/>
    <dgm:cxn modelId="{7FBE7C0C-389A-4CEC-8B00-2BF021A83DB3}" type="presParOf" srcId="{B6C7CA01-288C-4909-B1DE-64E45023FDE4}" destId="{C233518D-D512-41EA-AC89-9A1DEFD2FA17}" srcOrd="9" destOrd="0" presId="urn:microsoft.com/office/officeart/2005/8/layout/cycle5"/>
    <dgm:cxn modelId="{F52EA2E5-894E-4502-8B50-7B818E884BD4}" type="presParOf" srcId="{B6C7CA01-288C-4909-B1DE-64E45023FDE4}" destId="{859646F1-3E91-4D86-95BD-664BA52E5776}" srcOrd="10" destOrd="0" presId="urn:microsoft.com/office/officeart/2005/8/layout/cycle5"/>
    <dgm:cxn modelId="{6A012FE9-B6F6-4288-8F8B-8F43875AA7C6}" type="presParOf" srcId="{B6C7CA01-288C-4909-B1DE-64E45023FDE4}" destId="{017B7894-C8D5-4814-96CB-D4AE8FD6A54C}" srcOrd="11" destOrd="0" presId="urn:microsoft.com/office/officeart/2005/8/layout/cycle5"/>
    <dgm:cxn modelId="{DD8E1B4F-6735-4664-A326-FF8D91D84B58}" type="presParOf" srcId="{B6C7CA01-288C-4909-B1DE-64E45023FDE4}" destId="{291FCE43-E6AE-42F6-A409-4CEF6BDF6FDE}" srcOrd="12" destOrd="0" presId="urn:microsoft.com/office/officeart/2005/8/layout/cycle5"/>
    <dgm:cxn modelId="{D188E39C-9E2D-4298-A3ED-86C037241A5C}" type="presParOf" srcId="{B6C7CA01-288C-4909-B1DE-64E45023FDE4}" destId="{1981AF20-C034-4C69-81AA-680422DA0E34}" srcOrd="13" destOrd="0" presId="urn:microsoft.com/office/officeart/2005/8/layout/cycle5"/>
    <dgm:cxn modelId="{CB7AB139-CBDE-4A49-8877-5D8D2C6BF3B1}" type="presParOf" srcId="{B6C7CA01-288C-4909-B1DE-64E45023FDE4}" destId="{93DC4AA1-FBE0-4403-8962-F3917C5E8376}" srcOrd="14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C3D7CB1-D4C4-478E-B04C-299E276115A1}" type="doc">
      <dgm:prSet loTypeId="urn:microsoft.com/office/officeart/2005/8/layout/chevron1" loCatId="process" qsTypeId="urn:microsoft.com/office/officeart/2005/8/quickstyle/simple1" qsCatId="simple" csTypeId="urn:microsoft.com/office/officeart/2005/8/colors/accent2_2" csCatId="accent2" phldr="1"/>
      <dgm:spPr/>
    </dgm:pt>
    <dgm:pt modelId="{DB38A25C-D504-4B2B-8DEE-279893553331}">
      <dgm:prSet phldrT="[Text]"/>
      <dgm:spPr/>
      <dgm:t>
        <a:bodyPr/>
        <a:lstStyle/>
        <a:p>
          <a:r>
            <a:rPr lang="en-US" b="1" dirty="0" smtClean="0"/>
            <a:t>Minimize</a:t>
          </a:r>
          <a:endParaRPr lang="en-US" b="1" dirty="0"/>
        </a:p>
      </dgm:t>
    </dgm:pt>
    <dgm:pt modelId="{BB265886-CE99-4DCC-8DBC-EBE83F02134A}" type="parTrans" cxnId="{520E6F33-6927-4F27-AEF2-24AFCD71BEB7}">
      <dgm:prSet/>
      <dgm:spPr/>
      <dgm:t>
        <a:bodyPr/>
        <a:lstStyle/>
        <a:p>
          <a:endParaRPr lang="en-US"/>
        </a:p>
      </dgm:t>
    </dgm:pt>
    <dgm:pt modelId="{4E03DE25-0B30-400D-9867-4EC03F9C07EF}" type="sibTrans" cxnId="{520E6F33-6927-4F27-AEF2-24AFCD71BEB7}">
      <dgm:prSet/>
      <dgm:spPr/>
      <dgm:t>
        <a:bodyPr/>
        <a:lstStyle/>
        <a:p>
          <a:endParaRPr lang="en-US"/>
        </a:p>
      </dgm:t>
    </dgm:pt>
    <dgm:pt modelId="{1F03D618-9B58-408C-AC5D-FF3D3A111199}">
      <dgm:prSet phldrT="[Text]"/>
      <dgm:spPr/>
      <dgm:t>
        <a:bodyPr/>
        <a:lstStyle/>
        <a:p>
          <a:r>
            <a:rPr lang="en-US" b="1" dirty="0" smtClean="0"/>
            <a:t>???</a:t>
          </a:r>
          <a:endParaRPr lang="en-US" b="1" dirty="0"/>
        </a:p>
      </dgm:t>
    </dgm:pt>
    <dgm:pt modelId="{7765A507-36A5-4D4D-B069-A328CE8C9891}" type="parTrans" cxnId="{D54693DB-4D6C-4963-951E-434518E2994D}">
      <dgm:prSet/>
      <dgm:spPr/>
      <dgm:t>
        <a:bodyPr/>
        <a:lstStyle/>
        <a:p>
          <a:endParaRPr lang="en-US"/>
        </a:p>
      </dgm:t>
    </dgm:pt>
    <dgm:pt modelId="{ECC6183C-EF1C-4F62-AFDE-AB543780D1A8}" type="sibTrans" cxnId="{D54693DB-4D6C-4963-951E-434518E2994D}">
      <dgm:prSet/>
      <dgm:spPr/>
      <dgm:t>
        <a:bodyPr/>
        <a:lstStyle/>
        <a:p>
          <a:endParaRPr lang="en-US"/>
        </a:p>
      </dgm:t>
    </dgm:pt>
    <dgm:pt modelId="{9EE5D46E-64A0-4935-A1BD-460495BE30F9}">
      <dgm:prSet phldrT="[Text]"/>
      <dgm:spPr/>
      <dgm:t>
        <a:bodyPr/>
        <a:lstStyle/>
        <a:p>
          <a:r>
            <a:rPr lang="en-US" b="1" dirty="0" smtClean="0"/>
            <a:t>Profit</a:t>
          </a:r>
          <a:endParaRPr lang="en-US" b="1" dirty="0"/>
        </a:p>
      </dgm:t>
    </dgm:pt>
    <dgm:pt modelId="{15C18F52-CAC3-4C5F-BCF4-61C0D6F41E04}" type="parTrans" cxnId="{BC3E24DB-F0E4-49A1-A1EF-EB85D139D978}">
      <dgm:prSet/>
      <dgm:spPr/>
      <dgm:t>
        <a:bodyPr/>
        <a:lstStyle/>
        <a:p>
          <a:endParaRPr lang="en-US"/>
        </a:p>
      </dgm:t>
    </dgm:pt>
    <dgm:pt modelId="{A41004A3-A977-49E8-8187-97E0A4391999}" type="sibTrans" cxnId="{BC3E24DB-F0E4-49A1-A1EF-EB85D139D978}">
      <dgm:prSet/>
      <dgm:spPr/>
      <dgm:t>
        <a:bodyPr/>
        <a:lstStyle/>
        <a:p>
          <a:endParaRPr lang="en-US"/>
        </a:p>
      </dgm:t>
    </dgm:pt>
    <dgm:pt modelId="{410528A3-2831-44CB-8694-58565121F7C4}" type="pres">
      <dgm:prSet presAssocID="{9C3D7CB1-D4C4-478E-B04C-299E276115A1}" presName="Name0" presStyleCnt="0">
        <dgm:presLayoutVars>
          <dgm:dir/>
          <dgm:animLvl val="lvl"/>
          <dgm:resizeHandles val="exact"/>
        </dgm:presLayoutVars>
      </dgm:prSet>
      <dgm:spPr/>
    </dgm:pt>
    <dgm:pt modelId="{4E98709B-82E9-4414-A9DB-354645AE2E9E}" type="pres">
      <dgm:prSet presAssocID="{DB38A25C-D504-4B2B-8DEE-279893553331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424D08-5D66-49EC-997D-54F1FAFE0105}" type="pres">
      <dgm:prSet presAssocID="{4E03DE25-0B30-400D-9867-4EC03F9C07EF}" presName="parTxOnlySpace" presStyleCnt="0"/>
      <dgm:spPr/>
    </dgm:pt>
    <dgm:pt modelId="{5E201E3F-8965-4BC5-859E-41F725DD8289}" type="pres">
      <dgm:prSet presAssocID="{1F03D618-9B58-408C-AC5D-FF3D3A111199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49C2C6-B1FA-49EB-8870-0D576912F665}" type="pres">
      <dgm:prSet presAssocID="{ECC6183C-EF1C-4F62-AFDE-AB543780D1A8}" presName="parTxOnlySpace" presStyleCnt="0"/>
      <dgm:spPr/>
    </dgm:pt>
    <dgm:pt modelId="{9B35587F-07DC-4790-91FF-2C656BEA4B4B}" type="pres">
      <dgm:prSet presAssocID="{9EE5D46E-64A0-4935-A1BD-460495BE30F9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C9A540A-83E2-4E47-8F5B-E294EEFEF5A5}" type="presOf" srcId="{1F03D618-9B58-408C-AC5D-FF3D3A111199}" destId="{5E201E3F-8965-4BC5-859E-41F725DD8289}" srcOrd="0" destOrd="0" presId="urn:microsoft.com/office/officeart/2005/8/layout/chevron1"/>
    <dgm:cxn modelId="{520E6F33-6927-4F27-AEF2-24AFCD71BEB7}" srcId="{9C3D7CB1-D4C4-478E-B04C-299E276115A1}" destId="{DB38A25C-D504-4B2B-8DEE-279893553331}" srcOrd="0" destOrd="0" parTransId="{BB265886-CE99-4DCC-8DBC-EBE83F02134A}" sibTransId="{4E03DE25-0B30-400D-9867-4EC03F9C07EF}"/>
    <dgm:cxn modelId="{9C622756-4568-46BF-8F46-7CF5C22E045E}" type="presOf" srcId="{DB38A25C-D504-4B2B-8DEE-279893553331}" destId="{4E98709B-82E9-4414-A9DB-354645AE2E9E}" srcOrd="0" destOrd="0" presId="urn:microsoft.com/office/officeart/2005/8/layout/chevron1"/>
    <dgm:cxn modelId="{CC80E299-3FE2-48B4-9052-B0691F08FDD2}" type="presOf" srcId="{9C3D7CB1-D4C4-478E-B04C-299E276115A1}" destId="{410528A3-2831-44CB-8694-58565121F7C4}" srcOrd="0" destOrd="0" presId="urn:microsoft.com/office/officeart/2005/8/layout/chevron1"/>
    <dgm:cxn modelId="{BC3E24DB-F0E4-49A1-A1EF-EB85D139D978}" srcId="{9C3D7CB1-D4C4-478E-B04C-299E276115A1}" destId="{9EE5D46E-64A0-4935-A1BD-460495BE30F9}" srcOrd="2" destOrd="0" parTransId="{15C18F52-CAC3-4C5F-BCF4-61C0D6F41E04}" sibTransId="{A41004A3-A977-49E8-8187-97E0A4391999}"/>
    <dgm:cxn modelId="{D54693DB-4D6C-4963-951E-434518E2994D}" srcId="{9C3D7CB1-D4C4-478E-B04C-299E276115A1}" destId="{1F03D618-9B58-408C-AC5D-FF3D3A111199}" srcOrd="1" destOrd="0" parTransId="{7765A507-36A5-4D4D-B069-A328CE8C9891}" sibTransId="{ECC6183C-EF1C-4F62-AFDE-AB543780D1A8}"/>
    <dgm:cxn modelId="{1C34C2B2-BDB4-4425-9E43-A478C8E85269}" type="presOf" srcId="{9EE5D46E-64A0-4935-A1BD-460495BE30F9}" destId="{9B35587F-07DC-4790-91FF-2C656BEA4B4B}" srcOrd="0" destOrd="0" presId="urn:microsoft.com/office/officeart/2005/8/layout/chevron1"/>
    <dgm:cxn modelId="{056A32AA-EA9F-4853-8808-041781DEA001}" type="presParOf" srcId="{410528A3-2831-44CB-8694-58565121F7C4}" destId="{4E98709B-82E9-4414-A9DB-354645AE2E9E}" srcOrd="0" destOrd="0" presId="urn:microsoft.com/office/officeart/2005/8/layout/chevron1"/>
    <dgm:cxn modelId="{D6EE7B31-8E6F-4538-8B41-8AACEC186F21}" type="presParOf" srcId="{410528A3-2831-44CB-8694-58565121F7C4}" destId="{F2424D08-5D66-49EC-997D-54F1FAFE0105}" srcOrd="1" destOrd="0" presId="urn:microsoft.com/office/officeart/2005/8/layout/chevron1"/>
    <dgm:cxn modelId="{95ACBEE8-F481-4806-ABB3-74C78311AC42}" type="presParOf" srcId="{410528A3-2831-44CB-8694-58565121F7C4}" destId="{5E201E3F-8965-4BC5-859E-41F725DD8289}" srcOrd="2" destOrd="0" presId="urn:microsoft.com/office/officeart/2005/8/layout/chevron1"/>
    <dgm:cxn modelId="{87E4B635-691D-4AA1-A5E5-808B64E169CA}" type="presParOf" srcId="{410528A3-2831-44CB-8694-58565121F7C4}" destId="{3B49C2C6-B1FA-49EB-8870-0D576912F665}" srcOrd="3" destOrd="0" presId="urn:microsoft.com/office/officeart/2005/8/layout/chevron1"/>
    <dgm:cxn modelId="{90B43D5F-FB54-4AF2-A448-FB217A5A3D5D}" type="presParOf" srcId="{410528A3-2831-44CB-8694-58565121F7C4}" destId="{9B35587F-07DC-4790-91FF-2C656BEA4B4B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DFF1E2EE-9C3F-4563-BA0D-09CB5E686E1E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FD270C7-7504-4E15-86BB-28A54299D751}">
      <dgm:prSet phldrT="[Text]"/>
      <dgm:spPr/>
      <dgm:t>
        <a:bodyPr/>
        <a:lstStyle/>
        <a:p>
          <a:r>
            <a:rPr lang="en-US" b="1" dirty="0" smtClean="0"/>
            <a:t>There is a new tool in town</a:t>
          </a:r>
          <a:endParaRPr lang="en-US" b="1" dirty="0"/>
        </a:p>
      </dgm:t>
    </dgm:pt>
    <dgm:pt modelId="{00915823-BEFC-4728-94AF-D5E89D828971}" type="parTrans" cxnId="{03898A24-A517-48E3-A4C7-8388ABEF2AD9}">
      <dgm:prSet/>
      <dgm:spPr/>
      <dgm:t>
        <a:bodyPr/>
        <a:lstStyle/>
        <a:p>
          <a:endParaRPr lang="en-US"/>
        </a:p>
      </dgm:t>
    </dgm:pt>
    <dgm:pt modelId="{58690387-9481-47E5-9E1A-180B39A21B2C}" type="sibTrans" cxnId="{03898A24-A517-48E3-A4C7-8388ABEF2AD9}">
      <dgm:prSet/>
      <dgm:spPr/>
      <dgm:t>
        <a:bodyPr/>
        <a:lstStyle/>
        <a:p>
          <a:endParaRPr lang="en-US"/>
        </a:p>
      </dgm:t>
    </dgm:pt>
    <dgm:pt modelId="{E1B37096-354A-46D6-8714-0D9C3D94D7EC}">
      <dgm:prSet phldrT="[Text]"/>
      <dgm:spPr/>
      <dgm:t>
        <a:bodyPr/>
        <a:lstStyle/>
        <a:p>
          <a:r>
            <a:rPr lang="en-US" b="1" dirty="0" smtClean="0"/>
            <a:t>You can participate!</a:t>
          </a:r>
          <a:endParaRPr lang="en-US" b="1" dirty="0"/>
        </a:p>
      </dgm:t>
    </dgm:pt>
    <dgm:pt modelId="{7F761799-4239-4298-995E-292F9A283798}" type="parTrans" cxnId="{9244C3F6-0F32-47F6-9453-2716BB708EC6}">
      <dgm:prSet/>
      <dgm:spPr/>
      <dgm:t>
        <a:bodyPr/>
        <a:lstStyle/>
        <a:p>
          <a:endParaRPr lang="en-US"/>
        </a:p>
      </dgm:t>
    </dgm:pt>
    <dgm:pt modelId="{F99EEC0E-621D-4725-98AD-6CC59EF0234D}" type="sibTrans" cxnId="{9244C3F6-0F32-47F6-9453-2716BB708EC6}">
      <dgm:prSet/>
      <dgm:spPr/>
      <dgm:t>
        <a:bodyPr/>
        <a:lstStyle/>
        <a:p>
          <a:endParaRPr lang="en-US"/>
        </a:p>
      </dgm:t>
    </dgm:pt>
    <dgm:pt modelId="{987531D2-6619-4BE6-9B64-4623B9C48FAF}">
      <dgm:prSet phldrT="[Text]"/>
      <dgm:spPr/>
      <dgm:t>
        <a:bodyPr/>
        <a:lstStyle/>
        <a:p>
          <a:r>
            <a:rPr lang="en-US" b="1" dirty="0" smtClean="0"/>
            <a:t>You can build upon it!</a:t>
          </a:r>
          <a:endParaRPr lang="en-US" b="1" dirty="0"/>
        </a:p>
      </dgm:t>
    </dgm:pt>
    <dgm:pt modelId="{B6C0AC35-5CBF-4539-A43C-7F602327FEC4}" type="parTrans" cxnId="{1DB75DBE-D6D8-4368-92C8-49055ED6A4C3}">
      <dgm:prSet/>
      <dgm:spPr/>
      <dgm:t>
        <a:bodyPr/>
        <a:lstStyle/>
        <a:p>
          <a:endParaRPr lang="en-US"/>
        </a:p>
      </dgm:t>
    </dgm:pt>
    <dgm:pt modelId="{E534713D-705B-426D-A223-3273B864F8AC}" type="sibTrans" cxnId="{1DB75DBE-D6D8-4368-92C8-49055ED6A4C3}">
      <dgm:prSet/>
      <dgm:spPr/>
      <dgm:t>
        <a:bodyPr/>
        <a:lstStyle/>
        <a:p>
          <a:endParaRPr lang="en-US"/>
        </a:p>
      </dgm:t>
    </dgm:pt>
    <dgm:pt modelId="{60E3E697-A539-4376-8328-A38988067EBE}">
      <dgm:prSet phldrT="[Text]"/>
      <dgm:spPr/>
      <dgm:t>
        <a:bodyPr/>
        <a:lstStyle/>
        <a:p>
          <a:r>
            <a:rPr lang="en-US" b="1" dirty="0" smtClean="0"/>
            <a:t>You can submit ideas!</a:t>
          </a:r>
          <a:endParaRPr lang="en-US" b="1" dirty="0"/>
        </a:p>
      </dgm:t>
    </dgm:pt>
    <dgm:pt modelId="{A8287B3C-110E-4A71-893A-F48FE0EF4762}" type="parTrans" cxnId="{2973B713-15D7-454C-8105-AAC77C39FF41}">
      <dgm:prSet/>
      <dgm:spPr/>
      <dgm:t>
        <a:bodyPr/>
        <a:lstStyle/>
        <a:p>
          <a:endParaRPr lang="en-US"/>
        </a:p>
      </dgm:t>
    </dgm:pt>
    <dgm:pt modelId="{AC4E1A04-05B3-4A0E-8E77-1EFA0A5B5931}" type="sibTrans" cxnId="{2973B713-15D7-454C-8105-AAC77C39FF41}">
      <dgm:prSet/>
      <dgm:spPr/>
      <dgm:t>
        <a:bodyPr/>
        <a:lstStyle/>
        <a:p>
          <a:endParaRPr lang="en-US"/>
        </a:p>
      </dgm:t>
    </dgm:pt>
    <dgm:pt modelId="{9459B9EF-ED27-4EBA-B9F4-6D39A0EC5B58}" type="pres">
      <dgm:prSet presAssocID="{DFF1E2EE-9C3F-4563-BA0D-09CB5E686E1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F066E0B-B25A-4CB1-87E3-EEC960642F5C}" type="pres">
      <dgm:prSet presAssocID="{7FD270C7-7504-4E15-86BB-28A54299D751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3BD749-8D18-41F8-AEDC-6F9DE8854658}" type="pres">
      <dgm:prSet presAssocID="{58690387-9481-47E5-9E1A-180B39A21B2C}" presName="spacer" presStyleCnt="0"/>
      <dgm:spPr/>
    </dgm:pt>
    <dgm:pt modelId="{CE64B053-8DFC-4EEA-8069-818E2E5AECE9}" type="pres">
      <dgm:prSet presAssocID="{60E3E697-A539-4376-8328-A38988067EBE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33A1483-6DE0-44AC-800F-6D16B77DE721}" type="pres">
      <dgm:prSet presAssocID="{AC4E1A04-05B3-4A0E-8E77-1EFA0A5B5931}" presName="spacer" presStyleCnt="0"/>
      <dgm:spPr/>
    </dgm:pt>
    <dgm:pt modelId="{0B50F09E-BD7E-4768-AF2A-745CEA482469}" type="pres">
      <dgm:prSet presAssocID="{E1B37096-354A-46D6-8714-0D9C3D94D7E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9E2ABF3-26D7-4098-B6AB-91210C334F5B}" type="pres">
      <dgm:prSet presAssocID="{F99EEC0E-621D-4725-98AD-6CC59EF0234D}" presName="spacer" presStyleCnt="0"/>
      <dgm:spPr/>
    </dgm:pt>
    <dgm:pt modelId="{320EC4B2-02C5-4E2E-AB8A-C2A439C128F6}" type="pres">
      <dgm:prSet presAssocID="{987531D2-6619-4BE6-9B64-4623B9C48FAF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0F3E2F6-1EBC-43A0-ABD9-285A3BB0618F}" type="presOf" srcId="{DFF1E2EE-9C3F-4563-BA0D-09CB5E686E1E}" destId="{9459B9EF-ED27-4EBA-B9F4-6D39A0EC5B58}" srcOrd="0" destOrd="0" presId="urn:microsoft.com/office/officeart/2005/8/layout/vList2"/>
    <dgm:cxn modelId="{11D85196-1DB9-4D15-8824-8F63AD95CF76}" type="presOf" srcId="{E1B37096-354A-46D6-8714-0D9C3D94D7EC}" destId="{0B50F09E-BD7E-4768-AF2A-745CEA482469}" srcOrd="0" destOrd="0" presId="urn:microsoft.com/office/officeart/2005/8/layout/vList2"/>
    <dgm:cxn modelId="{9244C3F6-0F32-47F6-9453-2716BB708EC6}" srcId="{DFF1E2EE-9C3F-4563-BA0D-09CB5E686E1E}" destId="{E1B37096-354A-46D6-8714-0D9C3D94D7EC}" srcOrd="2" destOrd="0" parTransId="{7F761799-4239-4298-995E-292F9A283798}" sibTransId="{F99EEC0E-621D-4725-98AD-6CC59EF0234D}"/>
    <dgm:cxn modelId="{1DB75DBE-D6D8-4368-92C8-49055ED6A4C3}" srcId="{DFF1E2EE-9C3F-4563-BA0D-09CB5E686E1E}" destId="{987531D2-6619-4BE6-9B64-4623B9C48FAF}" srcOrd="3" destOrd="0" parTransId="{B6C0AC35-5CBF-4539-A43C-7F602327FEC4}" sibTransId="{E534713D-705B-426D-A223-3273B864F8AC}"/>
    <dgm:cxn modelId="{CB56B9D2-4435-4B11-84C1-16CCA655B8A9}" type="presOf" srcId="{60E3E697-A539-4376-8328-A38988067EBE}" destId="{CE64B053-8DFC-4EEA-8069-818E2E5AECE9}" srcOrd="0" destOrd="0" presId="urn:microsoft.com/office/officeart/2005/8/layout/vList2"/>
    <dgm:cxn modelId="{2973B713-15D7-454C-8105-AAC77C39FF41}" srcId="{DFF1E2EE-9C3F-4563-BA0D-09CB5E686E1E}" destId="{60E3E697-A539-4376-8328-A38988067EBE}" srcOrd="1" destOrd="0" parTransId="{A8287B3C-110E-4A71-893A-F48FE0EF4762}" sibTransId="{AC4E1A04-05B3-4A0E-8E77-1EFA0A5B5931}"/>
    <dgm:cxn modelId="{03898A24-A517-48E3-A4C7-8388ABEF2AD9}" srcId="{DFF1E2EE-9C3F-4563-BA0D-09CB5E686E1E}" destId="{7FD270C7-7504-4E15-86BB-28A54299D751}" srcOrd="0" destOrd="0" parTransId="{00915823-BEFC-4728-94AF-D5E89D828971}" sibTransId="{58690387-9481-47E5-9E1A-180B39A21B2C}"/>
    <dgm:cxn modelId="{42BA7FC5-64D2-4B53-8C40-249AFB38A9A5}" type="presOf" srcId="{7FD270C7-7504-4E15-86BB-28A54299D751}" destId="{6F066E0B-B25A-4CB1-87E3-EEC960642F5C}" srcOrd="0" destOrd="0" presId="urn:microsoft.com/office/officeart/2005/8/layout/vList2"/>
    <dgm:cxn modelId="{C98392BE-5146-44E8-91A2-045082558FCE}" type="presOf" srcId="{987531D2-6619-4BE6-9B64-4623B9C48FAF}" destId="{320EC4B2-02C5-4E2E-AB8A-C2A439C128F6}" srcOrd="0" destOrd="0" presId="urn:microsoft.com/office/officeart/2005/8/layout/vList2"/>
    <dgm:cxn modelId="{3A2AC90C-DFED-4CAE-B644-10C0D8E7A519}" type="presParOf" srcId="{9459B9EF-ED27-4EBA-B9F4-6D39A0EC5B58}" destId="{6F066E0B-B25A-4CB1-87E3-EEC960642F5C}" srcOrd="0" destOrd="0" presId="urn:microsoft.com/office/officeart/2005/8/layout/vList2"/>
    <dgm:cxn modelId="{4661A580-018D-442F-87E6-A769CE704705}" type="presParOf" srcId="{9459B9EF-ED27-4EBA-B9F4-6D39A0EC5B58}" destId="{6B3BD749-8D18-41F8-AEDC-6F9DE8854658}" srcOrd="1" destOrd="0" presId="urn:microsoft.com/office/officeart/2005/8/layout/vList2"/>
    <dgm:cxn modelId="{2EE0AB0A-5A7B-467A-9BF8-1D8FA7BC100F}" type="presParOf" srcId="{9459B9EF-ED27-4EBA-B9F4-6D39A0EC5B58}" destId="{CE64B053-8DFC-4EEA-8069-818E2E5AECE9}" srcOrd="2" destOrd="0" presId="urn:microsoft.com/office/officeart/2005/8/layout/vList2"/>
    <dgm:cxn modelId="{ED1A85D8-09EF-4223-B02B-925282A09799}" type="presParOf" srcId="{9459B9EF-ED27-4EBA-B9F4-6D39A0EC5B58}" destId="{133A1483-6DE0-44AC-800F-6D16B77DE721}" srcOrd="3" destOrd="0" presId="urn:microsoft.com/office/officeart/2005/8/layout/vList2"/>
    <dgm:cxn modelId="{1FAEF919-1B64-408E-9BAA-18A9ABB7BBE1}" type="presParOf" srcId="{9459B9EF-ED27-4EBA-B9F4-6D39A0EC5B58}" destId="{0B50F09E-BD7E-4768-AF2A-745CEA482469}" srcOrd="4" destOrd="0" presId="urn:microsoft.com/office/officeart/2005/8/layout/vList2"/>
    <dgm:cxn modelId="{241A5C01-FD49-414D-94A4-6255AB0FFB10}" type="presParOf" srcId="{9459B9EF-ED27-4EBA-B9F4-6D39A0EC5B58}" destId="{49E2ABF3-26D7-4098-B6AB-91210C334F5B}" srcOrd="5" destOrd="0" presId="urn:microsoft.com/office/officeart/2005/8/layout/vList2"/>
    <dgm:cxn modelId="{2CA55F2C-39B0-45B9-A175-9188E8782603}" type="presParOf" srcId="{9459B9EF-ED27-4EBA-B9F4-6D39A0EC5B58}" destId="{320EC4B2-02C5-4E2E-AB8A-C2A439C128F6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9D5C6B56-80DC-408C-95C4-C9614E9089FA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2C70B5CC-D9CB-4FB2-AAD7-1F550A036931}">
      <dgm:prSet phldrT="[Text]"/>
      <dgm:spPr/>
      <dgm:t>
        <a:bodyPr/>
        <a:lstStyle/>
        <a:p>
          <a:r>
            <a:rPr lang="en-US" dirty="0" smtClean="0"/>
            <a:t>Why did you use Java?</a:t>
          </a:r>
          <a:endParaRPr lang="en-US" dirty="0"/>
        </a:p>
      </dgm:t>
    </dgm:pt>
    <dgm:pt modelId="{1F8EBC43-C28F-4385-963E-1D764A0C399A}" type="parTrans" cxnId="{66EB2C6F-F575-496C-A3CA-B601C763EC3D}">
      <dgm:prSet/>
      <dgm:spPr/>
      <dgm:t>
        <a:bodyPr/>
        <a:lstStyle/>
        <a:p>
          <a:endParaRPr lang="en-US"/>
        </a:p>
      </dgm:t>
    </dgm:pt>
    <dgm:pt modelId="{41E9B586-8CE6-4784-9EC0-149A14EEBBC8}" type="sibTrans" cxnId="{66EB2C6F-F575-496C-A3CA-B601C763EC3D}">
      <dgm:prSet/>
      <dgm:spPr/>
      <dgm:t>
        <a:bodyPr/>
        <a:lstStyle/>
        <a:p>
          <a:endParaRPr lang="en-US"/>
        </a:p>
      </dgm:t>
    </dgm:pt>
    <dgm:pt modelId="{1BAA0106-C74C-4BFA-8D5F-284EDED46E84}">
      <dgm:prSet phldrT="[Text]"/>
      <dgm:spPr/>
      <dgm:t>
        <a:bodyPr/>
        <a:lstStyle/>
        <a:p>
          <a:r>
            <a:rPr lang="en-US" dirty="0" smtClean="0"/>
            <a:t>What about </a:t>
          </a:r>
          <a:r>
            <a:rPr lang="en-US" dirty="0" err="1" smtClean="0"/>
            <a:t>Foxit</a:t>
          </a:r>
          <a:r>
            <a:rPr lang="en-US" dirty="0" smtClean="0"/>
            <a:t> Reader?</a:t>
          </a:r>
          <a:endParaRPr lang="en-US" dirty="0"/>
        </a:p>
      </dgm:t>
    </dgm:pt>
    <dgm:pt modelId="{85B3176A-29E2-44CD-BB24-9CDF902554F4}" type="parTrans" cxnId="{9DB95BAD-82B3-41CF-BE27-9F5045C43638}">
      <dgm:prSet/>
      <dgm:spPr/>
      <dgm:t>
        <a:bodyPr/>
        <a:lstStyle/>
        <a:p>
          <a:endParaRPr lang="en-US"/>
        </a:p>
      </dgm:t>
    </dgm:pt>
    <dgm:pt modelId="{BBA1F1C4-D174-4347-9C59-C278778AA74C}" type="sibTrans" cxnId="{9DB95BAD-82B3-41CF-BE27-9F5045C43638}">
      <dgm:prSet/>
      <dgm:spPr/>
      <dgm:t>
        <a:bodyPr/>
        <a:lstStyle/>
        <a:p>
          <a:endParaRPr lang="en-US"/>
        </a:p>
      </dgm:t>
    </dgm:pt>
    <dgm:pt modelId="{CF5B3EDF-FB68-4563-B7E6-6E6AC326E624}">
      <dgm:prSet phldrT="[Text]"/>
      <dgm:spPr/>
      <dgm:t>
        <a:bodyPr/>
        <a:lstStyle/>
        <a:p>
          <a:r>
            <a:rPr lang="en-US" dirty="0" smtClean="0"/>
            <a:t>How about offensive tools?</a:t>
          </a:r>
          <a:endParaRPr lang="en-US" dirty="0"/>
        </a:p>
      </dgm:t>
    </dgm:pt>
    <dgm:pt modelId="{70468BAC-05FB-4E07-A6C2-4FC47EF3BA5C}" type="parTrans" cxnId="{3BE65346-DB7D-422D-8DAA-1F0205F4FCB9}">
      <dgm:prSet/>
      <dgm:spPr/>
      <dgm:t>
        <a:bodyPr/>
        <a:lstStyle/>
        <a:p>
          <a:endParaRPr lang="en-US"/>
        </a:p>
      </dgm:t>
    </dgm:pt>
    <dgm:pt modelId="{F1B6A0DA-069E-46E6-A2D5-164102BE96DC}" type="sibTrans" cxnId="{3BE65346-DB7D-422D-8DAA-1F0205F4FCB9}">
      <dgm:prSet/>
      <dgm:spPr/>
      <dgm:t>
        <a:bodyPr/>
        <a:lstStyle/>
        <a:p>
          <a:endParaRPr lang="en-US"/>
        </a:p>
      </dgm:t>
    </dgm:pt>
    <dgm:pt modelId="{72D65B98-1BF9-4B3A-B7DB-9E1D2FBAF7EE}">
      <dgm:prSet phldrT="[Text]"/>
      <dgm:spPr/>
      <dgm:t>
        <a:bodyPr/>
        <a:lstStyle/>
        <a:p>
          <a:r>
            <a:rPr lang="en-US" dirty="0" smtClean="0"/>
            <a:t>Where can I get the slides?</a:t>
          </a:r>
          <a:endParaRPr lang="en-US" dirty="0"/>
        </a:p>
      </dgm:t>
    </dgm:pt>
    <dgm:pt modelId="{5D1C5F04-4DBB-459D-98CC-945330A08939}" type="parTrans" cxnId="{2116D3BD-EBF8-4C26-B925-7E0E075BEF85}">
      <dgm:prSet/>
      <dgm:spPr/>
      <dgm:t>
        <a:bodyPr/>
        <a:lstStyle/>
        <a:p>
          <a:endParaRPr lang="en-US"/>
        </a:p>
      </dgm:t>
    </dgm:pt>
    <dgm:pt modelId="{54B8F50C-70CF-4BAF-9639-4DDEB0C586FE}" type="sibTrans" cxnId="{2116D3BD-EBF8-4C26-B925-7E0E075BEF85}">
      <dgm:prSet/>
      <dgm:spPr/>
      <dgm:t>
        <a:bodyPr/>
        <a:lstStyle/>
        <a:p>
          <a:endParaRPr lang="en-US"/>
        </a:p>
      </dgm:t>
    </dgm:pt>
    <dgm:pt modelId="{ADF7F339-B5E6-48AA-839A-6202FE17FF53}" type="pres">
      <dgm:prSet presAssocID="{9D5C6B56-80DC-408C-95C4-C9614E9089FA}" presName="linear" presStyleCnt="0">
        <dgm:presLayoutVars>
          <dgm:animLvl val="lvl"/>
          <dgm:resizeHandles val="exact"/>
        </dgm:presLayoutVars>
      </dgm:prSet>
      <dgm:spPr/>
    </dgm:pt>
    <dgm:pt modelId="{F0133B75-7F66-4E54-999C-128FD79D3963}" type="pres">
      <dgm:prSet presAssocID="{72D65B98-1BF9-4B3A-B7DB-9E1D2FBAF7E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0AAE7D-0C75-4AB8-BFD7-65DA5F4CBB47}" type="pres">
      <dgm:prSet presAssocID="{54B8F50C-70CF-4BAF-9639-4DDEB0C586FE}" presName="spacer" presStyleCnt="0"/>
      <dgm:spPr/>
    </dgm:pt>
    <dgm:pt modelId="{1E1F4D1F-4879-4954-9587-F9BB4F2F3A7D}" type="pres">
      <dgm:prSet presAssocID="{2C70B5CC-D9CB-4FB2-AAD7-1F550A036931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CCFC104-C932-4053-9309-8B258C4E4F19}" type="pres">
      <dgm:prSet presAssocID="{41E9B586-8CE6-4784-9EC0-149A14EEBBC8}" presName="spacer" presStyleCnt="0"/>
      <dgm:spPr/>
    </dgm:pt>
    <dgm:pt modelId="{1C00F867-3117-4802-8328-30CD5A439857}" type="pres">
      <dgm:prSet presAssocID="{1BAA0106-C74C-4BFA-8D5F-284EDED46E84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D0DE8CA4-D6E9-40F2-A012-46A14ADD069E}" type="pres">
      <dgm:prSet presAssocID="{BBA1F1C4-D174-4347-9C59-C278778AA74C}" presName="spacer" presStyleCnt="0"/>
      <dgm:spPr/>
    </dgm:pt>
    <dgm:pt modelId="{3C4E3317-E7FA-4EE8-8B25-2DFC1D258A3B}" type="pres">
      <dgm:prSet presAssocID="{CF5B3EDF-FB68-4563-B7E6-6E6AC326E62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6EB2C6F-F575-496C-A3CA-B601C763EC3D}" srcId="{9D5C6B56-80DC-408C-95C4-C9614E9089FA}" destId="{2C70B5CC-D9CB-4FB2-AAD7-1F550A036931}" srcOrd="1" destOrd="0" parTransId="{1F8EBC43-C28F-4385-963E-1D764A0C399A}" sibTransId="{41E9B586-8CE6-4784-9EC0-149A14EEBBC8}"/>
    <dgm:cxn modelId="{1480E96E-51BB-4C70-B3C4-9623A65668FA}" type="presOf" srcId="{CF5B3EDF-FB68-4563-B7E6-6E6AC326E624}" destId="{3C4E3317-E7FA-4EE8-8B25-2DFC1D258A3B}" srcOrd="0" destOrd="0" presId="urn:microsoft.com/office/officeart/2005/8/layout/vList2"/>
    <dgm:cxn modelId="{3BE65346-DB7D-422D-8DAA-1F0205F4FCB9}" srcId="{9D5C6B56-80DC-408C-95C4-C9614E9089FA}" destId="{CF5B3EDF-FB68-4563-B7E6-6E6AC326E624}" srcOrd="3" destOrd="0" parTransId="{70468BAC-05FB-4E07-A6C2-4FC47EF3BA5C}" sibTransId="{F1B6A0DA-069E-46E6-A2D5-164102BE96DC}"/>
    <dgm:cxn modelId="{0D0D2014-DA5F-40CD-8EC1-F39151B5A609}" type="presOf" srcId="{2C70B5CC-D9CB-4FB2-AAD7-1F550A036931}" destId="{1E1F4D1F-4879-4954-9587-F9BB4F2F3A7D}" srcOrd="0" destOrd="0" presId="urn:microsoft.com/office/officeart/2005/8/layout/vList2"/>
    <dgm:cxn modelId="{5B1C1026-23EE-41B1-A6BC-8BA7BDDBDB36}" type="presOf" srcId="{1BAA0106-C74C-4BFA-8D5F-284EDED46E84}" destId="{1C00F867-3117-4802-8328-30CD5A439857}" srcOrd="0" destOrd="0" presId="urn:microsoft.com/office/officeart/2005/8/layout/vList2"/>
    <dgm:cxn modelId="{23063DFB-B5E1-4EF2-AB26-55D17BB5873F}" type="presOf" srcId="{72D65B98-1BF9-4B3A-B7DB-9E1D2FBAF7EE}" destId="{F0133B75-7F66-4E54-999C-128FD79D3963}" srcOrd="0" destOrd="0" presId="urn:microsoft.com/office/officeart/2005/8/layout/vList2"/>
    <dgm:cxn modelId="{9DB95BAD-82B3-41CF-BE27-9F5045C43638}" srcId="{9D5C6B56-80DC-408C-95C4-C9614E9089FA}" destId="{1BAA0106-C74C-4BFA-8D5F-284EDED46E84}" srcOrd="2" destOrd="0" parTransId="{85B3176A-29E2-44CD-BB24-9CDF902554F4}" sibTransId="{BBA1F1C4-D174-4347-9C59-C278778AA74C}"/>
    <dgm:cxn modelId="{2116D3BD-EBF8-4C26-B925-7E0E075BEF85}" srcId="{9D5C6B56-80DC-408C-95C4-C9614E9089FA}" destId="{72D65B98-1BF9-4B3A-B7DB-9E1D2FBAF7EE}" srcOrd="0" destOrd="0" parTransId="{5D1C5F04-4DBB-459D-98CC-945330A08939}" sibTransId="{54B8F50C-70CF-4BAF-9639-4DDEB0C586FE}"/>
    <dgm:cxn modelId="{4170B865-27D6-4CA9-AD9B-6AEFA86287FE}" type="presOf" srcId="{9D5C6B56-80DC-408C-95C4-C9614E9089FA}" destId="{ADF7F339-B5E6-48AA-839A-6202FE17FF53}" srcOrd="0" destOrd="0" presId="urn:microsoft.com/office/officeart/2005/8/layout/vList2"/>
    <dgm:cxn modelId="{C14EEA4C-A012-426F-926F-1C3AC02D87F5}" type="presParOf" srcId="{ADF7F339-B5E6-48AA-839A-6202FE17FF53}" destId="{F0133B75-7F66-4E54-999C-128FD79D3963}" srcOrd="0" destOrd="0" presId="urn:microsoft.com/office/officeart/2005/8/layout/vList2"/>
    <dgm:cxn modelId="{0F4BBB12-F55D-408C-92E3-0D956F01A895}" type="presParOf" srcId="{ADF7F339-B5E6-48AA-839A-6202FE17FF53}" destId="{C80AAE7D-0C75-4AB8-BFD7-65DA5F4CBB47}" srcOrd="1" destOrd="0" presId="urn:microsoft.com/office/officeart/2005/8/layout/vList2"/>
    <dgm:cxn modelId="{FB71BB16-94E0-4C8D-BEAA-876CB6209651}" type="presParOf" srcId="{ADF7F339-B5E6-48AA-839A-6202FE17FF53}" destId="{1E1F4D1F-4879-4954-9587-F9BB4F2F3A7D}" srcOrd="2" destOrd="0" presId="urn:microsoft.com/office/officeart/2005/8/layout/vList2"/>
    <dgm:cxn modelId="{D9300386-7946-41A4-A039-25EB76442D19}" type="presParOf" srcId="{ADF7F339-B5E6-48AA-839A-6202FE17FF53}" destId="{9CCFC104-C932-4053-9309-8B258C4E4F19}" srcOrd="3" destOrd="0" presId="urn:microsoft.com/office/officeart/2005/8/layout/vList2"/>
    <dgm:cxn modelId="{903AB1E3-D88F-480C-BAC6-DBDFA0C75DDB}" type="presParOf" srcId="{ADF7F339-B5E6-48AA-839A-6202FE17FF53}" destId="{1C00F867-3117-4802-8328-30CD5A439857}" srcOrd="4" destOrd="0" presId="urn:microsoft.com/office/officeart/2005/8/layout/vList2"/>
    <dgm:cxn modelId="{323E2265-112A-4BC1-A9FE-CB209DEB2B6A}" type="presParOf" srcId="{ADF7F339-B5E6-48AA-839A-6202FE17FF53}" destId="{D0DE8CA4-D6E9-40F2-A012-46A14ADD069E}" srcOrd="5" destOrd="0" presId="urn:microsoft.com/office/officeart/2005/8/layout/vList2"/>
    <dgm:cxn modelId="{5EF405F1-1D07-4906-AD80-9C17DE4397E3}" type="presParOf" srcId="{ADF7F339-B5E6-48AA-839A-6202FE17FF53}" destId="{3C4E3317-E7FA-4EE8-8B25-2DFC1D258A3B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EA336A-945B-4975-9873-7D4A2B165AAF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6017A0FC-96B1-4551-B017-188E4241BC48}">
      <dgm:prSet phldrT="[Text]"/>
      <dgm:spPr/>
      <dgm:t>
        <a:bodyPr/>
        <a:lstStyle/>
        <a:p>
          <a:r>
            <a:rPr lang="en-US" dirty="0" smtClean="0"/>
            <a:t>Tools for working with SWF files</a:t>
          </a:r>
          <a:endParaRPr lang="en-US" dirty="0"/>
        </a:p>
      </dgm:t>
    </dgm:pt>
    <dgm:pt modelId="{ABB0179F-106D-4A42-B593-38EA993C3BC2}" type="parTrans" cxnId="{8FD57A86-65A9-4485-8ED1-F436CE872D31}">
      <dgm:prSet/>
      <dgm:spPr/>
      <dgm:t>
        <a:bodyPr/>
        <a:lstStyle/>
        <a:p>
          <a:endParaRPr lang="en-US"/>
        </a:p>
      </dgm:t>
    </dgm:pt>
    <dgm:pt modelId="{57FAD9FF-899F-4579-AD62-5D8C93E901C2}" type="sibTrans" cxnId="{8FD57A86-65A9-4485-8ED1-F436CE872D31}">
      <dgm:prSet/>
      <dgm:spPr/>
      <dgm:t>
        <a:bodyPr/>
        <a:lstStyle/>
        <a:p>
          <a:endParaRPr lang="en-US"/>
        </a:p>
      </dgm:t>
    </dgm:pt>
    <dgm:pt modelId="{B27B0478-A9B9-4B55-A144-18C0E38B4342}">
      <dgm:prSet phldrT="[Text]"/>
      <dgm:spPr/>
      <dgm:t>
        <a:bodyPr/>
        <a:lstStyle/>
        <a:p>
          <a:r>
            <a:rPr lang="en-US" dirty="0" smtClean="0"/>
            <a:t>Open source (GPL 2.0)</a:t>
          </a:r>
          <a:endParaRPr lang="en-US" dirty="0"/>
        </a:p>
      </dgm:t>
    </dgm:pt>
    <dgm:pt modelId="{C5E36F5A-D5A7-4C98-BDFD-877C1EC20811}" type="parTrans" cxnId="{B52F8859-1756-42AE-95CB-B6A55FBB94E8}">
      <dgm:prSet/>
      <dgm:spPr/>
      <dgm:t>
        <a:bodyPr/>
        <a:lstStyle/>
        <a:p>
          <a:endParaRPr lang="en-US"/>
        </a:p>
      </dgm:t>
    </dgm:pt>
    <dgm:pt modelId="{55FF34D1-7F16-4F14-95DA-D897FC3C8E82}" type="sibTrans" cxnId="{B52F8859-1756-42AE-95CB-B6A55FBB94E8}">
      <dgm:prSet/>
      <dgm:spPr/>
      <dgm:t>
        <a:bodyPr/>
        <a:lstStyle/>
        <a:p>
          <a:endParaRPr lang="en-US"/>
        </a:p>
      </dgm:t>
    </dgm:pt>
    <dgm:pt modelId="{B84F4A5F-657E-478E-B9BD-5C5E7157B953}">
      <dgm:prSet phldrT="[Text]"/>
      <dgm:spPr/>
      <dgm:t>
        <a:bodyPr/>
        <a:lstStyle/>
        <a:p>
          <a:r>
            <a:rPr lang="en-US" dirty="0" smtClean="0"/>
            <a:t>Specifically made for RE</a:t>
          </a:r>
          <a:endParaRPr lang="en-US" dirty="0"/>
        </a:p>
      </dgm:t>
    </dgm:pt>
    <dgm:pt modelId="{31309E54-BB2A-4A96-A1A3-EC0223C02B6E}" type="parTrans" cxnId="{C0E23ABB-192A-4824-B175-FC226AE30A10}">
      <dgm:prSet/>
      <dgm:spPr/>
      <dgm:t>
        <a:bodyPr/>
        <a:lstStyle/>
        <a:p>
          <a:endParaRPr lang="en-US"/>
        </a:p>
      </dgm:t>
    </dgm:pt>
    <dgm:pt modelId="{1AC4B17E-455B-418F-8BA2-CDD409B52F03}" type="sibTrans" cxnId="{C0E23ABB-192A-4824-B175-FC226AE30A10}">
      <dgm:prSet/>
      <dgm:spPr/>
      <dgm:t>
        <a:bodyPr/>
        <a:lstStyle/>
        <a:p>
          <a:endParaRPr lang="en-US"/>
        </a:p>
      </dgm:t>
    </dgm:pt>
    <dgm:pt modelId="{C8959A73-B1B6-40A5-9D5F-A8B4AA9BC097}" type="pres">
      <dgm:prSet presAssocID="{95EA336A-945B-4975-9873-7D4A2B165AAF}" presName="linear" presStyleCnt="0">
        <dgm:presLayoutVars>
          <dgm:animLvl val="lvl"/>
          <dgm:resizeHandles val="exact"/>
        </dgm:presLayoutVars>
      </dgm:prSet>
      <dgm:spPr/>
    </dgm:pt>
    <dgm:pt modelId="{8438FBF6-5807-46BC-96E8-3E90583163C0}" type="pres">
      <dgm:prSet presAssocID="{6017A0FC-96B1-4551-B017-188E4241BC48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8F1AD46-1EB2-445D-B2A6-3B3268418D9A}" type="pres">
      <dgm:prSet presAssocID="{57FAD9FF-899F-4579-AD62-5D8C93E901C2}" presName="spacer" presStyleCnt="0"/>
      <dgm:spPr/>
    </dgm:pt>
    <dgm:pt modelId="{7E7FA6BE-1983-4B79-A8CC-E4CD389ED991}" type="pres">
      <dgm:prSet presAssocID="{B27B0478-A9B9-4B55-A144-18C0E38B4342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5F4A81-C7C2-4548-889C-50C98DD51E47}" type="pres">
      <dgm:prSet presAssocID="{55FF34D1-7F16-4F14-95DA-D897FC3C8E82}" presName="spacer" presStyleCnt="0"/>
      <dgm:spPr/>
    </dgm:pt>
    <dgm:pt modelId="{00AEF5E3-1E36-4887-9176-4B4F52AFDFD2}" type="pres">
      <dgm:prSet presAssocID="{B84F4A5F-657E-478E-B9BD-5C5E7157B953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1D4E23EE-1707-4981-873A-206B81FA673E}" type="presOf" srcId="{B84F4A5F-657E-478E-B9BD-5C5E7157B953}" destId="{00AEF5E3-1E36-4887-9176-4B4F52AFDFD2}" srcOrd="0" destOrd="0" presId="urn:microsoft.com/office/officeart/2005/8/layout/vList2"/>
    <dgm:cxn modelId="{C06CDA31-E0E7-4408-A125-3CBD33C65DCE}" type="presOf" srcId="{B27B0478-A9B9-4B55-A144-18C0E38B4342}" destId="{7E7FA6BE-1983-4B79-A8CC-E4CD389ED991}" srcOrd="0" destOrd="0" presId="urn:microsoft.com/office/officeart/2005/8/layout/vList2"/>
    <dgm:cxn modelId="{1D4F0BF6-5E84-4878-AF15-B19306EBCD1E}" type="presOf" srcId="{6017A0FC-96B1-4551-B017-188E4241BC48}" destId="{8438FBF6-5807-46BC-96E8-3E90583163C0}" srcOrd="0" destOrd="0" presId="urn:microsoft.com/office/officeart/2005/8/layout/vList2"/>
    <dgm:cxn modelId="{C0E23ABB-192A-4824-B175-FC226AE30A10}" srcId="{95EA336A-945B-4975-9873-7D4A2B165AAF}" destId="{B84F4A5F-657E-478E-B9BD-5C5E7157B953}" srcOrd="2" destOrd="0" parTransId="{31309E54-BB2A-4A96-A1A3-EC0223C02B6E}" sibTransId="{1AC4B17E-455B-418F-8BA2-CDD409B52F03}"/>
    <dgm:cxn modelId="{055DD01D-C285-4814-BE2F-B62E8BB29A77}" type="presOf" srcId="{95EA336A-945B-4975-9873-7D4A2B165AAF}" destId="{C8959A73-B1B6-40A5-9D5F-A8B4AA9BC097}" srcOrd="0" destOrd="0" presId="urn:microsoft.com/office/officeart/2005/8/layout/vList2"/>
    <dgm:cxn modelId="{8FD57A86-65A9-4485-8ED1-F436CE872D31}" srcId="{95EA336A-945B-4975-9873-7D4A2B165AAF}" destId="{6017A0FC-96B1-4551-B017-188E4241BC48}" srcOrd="0" destOrd="0" parTransId="{ABB0179F-106D-4A42-B593-38EA993C3BC2}" sibTransId="{57FAD9FF-899F-4579-AD62-5D8C93E901C2}"/>
    <dgm:cxn modelId="{B52F8859-1756-42AE-95CB-B6A55FBB94E8}" srcId="{95EA336A-945B-4975-9873-7D4A2B165AAF}" destId="{B27B0478-A9B9-4B55-A144-18C0E38B4342}" srcOrd="1" destOrd="0" parTransId="{C5E36F5A-D5A7-4C98-BDFD-877C1EC20811}" sibTransId="{55FF34D1-7F16-4F14-95DA-D897FC3C8E82}"/>
    <dgm:cxn modelId="{EA6C0751-08D3-4281-AFBE-699601EC8E3E}" type="presParOf" srcId="{C8959A73-B1B6-40A5-9D5F-A8B4AA9BC097}" destId="{8438FBF6-5807-46BC-96E8-3E90583163C0}" srcOrd="0" destOrd="0" presId="urn:microsoft.com/office/officeart/2005/8/layout/vList2"/>
    <dgm:cxn modelId="{5869BD3C-B908-40DF-9B9E-D743BD6325E4}" type="presParOf" srcId="{C8959A73-B1B6-40A5-9D5F-A8B4AA9BC097}" destId="{88F1AD46-1EB2-445D-B2A6-3B3268418D9A}" srcOrd="1" destOrd="0" presId="urn:microsoft.com/office/officeart/2005/8/layout/vList2"/>
    <dgm:cxn modelId="{497983B7-0436-450D-ACC8-E7E58E2528B6}" type="presParOf" srcId="{C8959A73-B1B6-40A5-9D5F-A8B4AA9BC097}" destId="{7E7FA6BE-1983-4B79-A8CC-E4CD389ED991}" srcOrd="2" destOrd="0" presId="urn:microsoft.com/office/officeart/2005/8/layout/vList2"/>
    <dgm:cxn modelId="{3391F7AE-F2D3-4191-A060-8EEFE0D60120}" type="presParOf" srcId="{C8959A73-B1B6-40A5-9D5F-A8B4AA9BC097}" destId="{B65F4A81-C7C2-4548-889C-50C98DD51E47}" srcOrd="3" destOrd="0" presId="urn:microsoft.com/office/officeart/2005/8/layout/vList2"/>
    <dgm:cxn modelId="{9A755346-1466-4D40-A999-C4414F740009}" type="presParOf" srcId="{C8959A73-B1B6-40A5-9D5F-A8B4AA9BC097}" destId="{00AEF5E3-1E36-4887-9176-4B4F52AFDFD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090DA80-0F19-4084-91CB-7C89FA44AFF6}" type="doc">
      <dgm:prSet loTypeId="urn:microsoft.com/office/officeart/2005/8/layout/chevron1" loCatId="process" qsTypeId="urn:microsoft.com/office/officeart/2005/8/quickstyle/simple1" qsCatId="simple" csTypeId="urn:microsoft.com/office/officeart/2005/8/colors/accent2_2" csCatId="accent2" phldr="1"/>
      <dgm:spPr/>
    </dgm:pt>
    <dgm:pt modelId="{DAAC5A81-34AA-4E37-ACCE-76B7FE9D7A86}">
      <dgm:prSet phldrT="[Text]"/>
      <dgm:spPr/>
      <dgm:t>
        <a:bodyPr/>
        <a:lstStyle/>
        <a:p>
          <a:r>
            <a:rPr lang="en-US" b="1" dirty="0" smtClean="0"/>
            <a:t>Ship</a:t>
          </a:r>
          <a:endParaRPr lang="en-US" b="1" dirty="0"/>
        </a:p>
      </dgm:t>
    </dgm:pt>
    <dgm:pt modelId="{4244BD80-C952-4C9E-82FA-32EB9CF113B3}" type="parTrans" cxnId="{9E52C58C-1669-4866-ABD1-E50AC3CBFB4F}">
      <dgm:prSet/>
      <dgm:spPr/>
      <dgm:t>
        <a:bodyPr/>
        <a:lstStyle/>
        <a:p>
          <a:endParaRPr lang="en-US"/>
        </a:p>
      </dgm:t>
    </dgm:pt>
    <dgm:pt modelId="{1F0530EB-961F-4443-B341-CC4CF92FB521}" type="sibTrans" cxnId="{9E52C58C-1669-4866-ABD1-E50AC3CBFB4F}">
      <dgm:prSet/>
      <dgm:spPr/>
      <dgm:t>
        <a:bodyPr/>
        <a:lstStyle/>
        <a:p>
          <a:endParaRPr lang="en-US"/>
        </a:p>
      </dgm:t>
    </dgm:pt>
    <dgm:pt modelId="{75A7D534-25E5-4D03-8AC1-6648E2462901}">
      <dgm:prSet phldrT="[Text]"/>
      <dgm:spPr/>
      <dgm:t>
        <a:bodyPr/>
        <a:lstStyle/>
        <a:p>
          <a:r>
            <a:rPr lang="en-US" b="1" dirty="0" smtClean="0"/>
            <a:t>Enable</a:t>
          </a:r>
          <a:endParaRPr lang="en-US" b="1" dirty="0"/>
        </a:p>
      </dgm:t>
    </dgm:pt>
    <dgm:pt modelId="{C1DCE9A1-CB90-4B53-B2CF-10A73D52C7BF}" type="parTrans" cxnId="{05ABF03B-E36A-4D60-9163-3D734B6CD082}">
      <dgm:prSet/>
      <dgm:spPr/>
      <dgm:t>
        <a:bodyPr/>
        <a:lstStyle/>
        <a:p>
          <a:endParaRPr lang="en-US"/>
        </a:p>
      </dgm:t>
    </dgm:pt>
    <dgm:pt modelId="{751FE0B8-60B7-41A2-B38B-8879566D68AA}" type="sibTrans" cxnId="{05ABF03B-E36A-4D60-9163-3D734B6CD082}">
      <dgm:prSet/>
      <dgm:spPr/>
      <dgm:t>
        <a:bodyPr/>
        <a:lstStyle/>
        <a:p>
          <a:endParaRPr lang="en-US"/>
        </a:p>
      </dgm:t>
    </dgm:pt>
    <dgm:pt modelId="{1E556D76-6C23-4483-9093-262110A7E3F5}">
      <dgm:prSet phldrT="[Text]"/>
      <dgm:spPr/>
      <dgm:t>
        <a:bodyPr/>
        <a:lstStyle/>
        <a:p>
          <a:r>
            <a:rPr lang="en-US" b="1" dirty="0" smtClean="0"/>
            <a:t>Standardize</a:t>
          </a:r>
          <a:endParaRPr lang="en-US" b="1" dirty="0"/>
        </a:p>
      </dgm:t>
    </dgm:pt>
    <dgm:pt modelId="{9902CA9E-0260-4CC1-86A3-79467BD0E3FD}" type="parTrans" cxnId="{774B2AB4-E2D8-4116-BE02-6364F583DCE0}">
      <dgm:prSet/>
      <dgm:spPr/>
      <dgm:t>
        <a:bodyPr/>
        <a:lstStyle/>
        <a:p>
          <a:endParaRPr lang="en-US"/>
        </a:p>
      </dgm:t>
    </dgm:pt>
    <dgm:pt modelId="{E6F65107-2B26-4FBC-AAAD-50A3AB75A1E8}" type="sibTrans" cxnId="{774B2AB4-E2D8-4116-BE02-6364F583DCE0}">
      <dgm:prSet/>
      <dgm:spPr/>
      <dgm:t>
        <a:bodyPr/>
        <a:lstStyle/>
        <a:p>
          <a:endParaRPr lang="en-US"/>
        </a:p>
      </dgm:t>
    </dgm:pt>
    <dgm:pt modelId="{CCE5A658-F6D2-4C90-9713-6AB236389AB1}" type="pres">
      <dgm:prSet presAssocID="{E090DA80-0F19-4084-91CB-7C89FA44AFF6}" presName="Name0" presStyleCnt="0">
        <dgm:presLayoutVars>
          <dgm:dir/>
          <dgm:animLvl val="lvl"/>
          <dgm:resizeHandles val="exact"/>
        </dgm:presLayoutVars>
      </dgm:prSet>
      <dgm:spPr/>
    </dgm:pt>
    <dgm:pt modelId="{E2F0E788-09D0-4DF5-A7E5-86AABE438433}" type="pres">
      <dgm:prSet presAssocID="{DAAC5A81-34AA-4E37-ACCE-76B7FE9D7A86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B6C422-58F8-4D7B-B008-38F78B0731B1}" type="pres">
      <dgm:prSet presAssocID="{1F0530EB-961F-4443-B341-CC4CF92FB521}" presName="parTxOnlySpace" presStyleCnt="0"/>
      <dgm:spPr/>
    </dgm:pt>
    <dgm:pt modelId="{E7069A9A-64ED-4F68-841B-1DA15D2A2EEA}" type="pres">
      <dgm:prSet presAssocID="{75A7D534-25E5-4D03-8AC1-6648E2462901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7C33DC-F1FE-41DA-8595-88151C210E80}" type="pres">
      <dgm:prSet presAssocID="{751FE0B8-60B7-41A2-B38B-8879566D68AA}" presName="parTxOnlySpace" presStyleCnt="0"/>
      <dgm:spPr/>
    </dgm:pt>
    <dgm:pt modelId="{0F375711-EC2B-4D4A-A2B9-5E7B23544515}" type="pres">
      <dgm:prSet presAssocID="{1E556D76-6C23-4483-9093-262110A7E3F5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B9AAC4-61F5-44A1-830C-9B829D8AD785}" type="presOf" srcId="{E090DA80-0F19-4084-91CB-7C89FA44AFF6}" destId="{CCE5A658-F6D2-4C90-9713-6AB236389AB1}" srcOrd="0" destOrd="0" presId="urn:microsoft.com/office/officeart/2005/8/layout/chevron1"/>
    <dgm:cxn modelId="{FCD34C33-AC25-4967-9C84-51BAFB58CC70}" type="presOf" srcId="{75A7D534-25E5-4D03-8AC1-6648E2462901}" destId="{E7069A9A-64ED-4F68-841B-1DA15D2A2EEA}" srcOrd="0" destOrd="0" presId="urn:microsoft.com/office/officeart/2005/8/layout/chevron1"/>
    <dgm:cxn modelId="{05ABF03B-E36A-4D60-9163-3D734B6CD082}" srcId="{E090DA80-0F19-4084-91CB-7C89FA44AFF6}" destId="{75A7D534-25E5-4D03-8AC1-6648E2462901}" srcOrd="1" destOrd="0" parTransId="{C1DCE9A1-CB90-4B53-B2CF-10A73D52C7BF}" sibTransId="{751FE0B8-60B7-41A2-B38B-8879566D68AA}"/>
    <dgm:cxn modelId="{9E52C58C-1669-4866-ABD1-E50AC3CBFB4F}" srcId="{E090DA80-0F19-4084-91CB-7C89FA44AFF6}" destId="{DAAC5A81-34AA-4E37-ACCE-76B7FE9D7A86}" srcOrd="0" destOrd="0" parTransId="{4244BD80-C952-4C9E-82FA-32EB9CF113B3}" sibTransId="{1F0530EB-961F-4443-B341-CC4CF92FB521}"/>
    <dgm:cxn modelId="{774B2AB4-E2D8-4116-BE02-6364F583DCE0}" srcId="{E090DA80-0F19-4084-91CB-7C89FA44AFF6}" destId="{1E556D76-6C23-4483-9093-262110A7E3F5}" srcOrd="2" destOrd="0" parTransId="{9902CA9E-0260-4CC1-86A3-79467BD0E3FD}" sibTransId="{E6F65107-2B26-4FBC-AAAD-50A3AB75A1E8}"/>
    <dgm:cxn modelId="{DC462D82-50E0-40E9-B232-D67CB285FFDA}" type="presOf" srcId="{DAAC5A81-34AA-4E37-ACCE-76B7FE9D7A86}" destId="{E2F0E788-09D0-4DF5-A7E5-86AABE438433}" srcOrd="0" destOrd="0" presId="urn:microsoft.com/office/officeart/2005/8/layout/chevron1"/>
    <dgm:cxn modelId="{1B615047-D062-41A5-BA2C-E2267FFB0FA4}" type="presOf" srcId="{1E556D76-6C23-4483-9093-262110A7E3F5}" destId="{0F375711-EC2B-4D4A-A2B9-5E7B23544515}" srcOrd="0" destOrd="0" presId="urn:microsoft.com/office/officeart/2005/8/layout/chevron1"/>
    <dgm:cxn modelId="{9A15A72E-CDEA-4702-852A-1CAA567CC690}" type="presParOf" srcId="{CCE5A658-F6D2-4C90-9713-6AB236389AB1}" destId="{E2F0E788-09D0-4DF5-A7E5-86AABE438433}" srcOrd="0" destOrd="0" presId="urn:microsoft.com/office/officeart/2005/8/layout/chevron1"/>
    <dgm:cxn modelId="{7CE8DBFB-E892-4CE0-B3E5-1A5D48D91408}" type="presParOf" srcId="{CCE5A658-F6D2-4C90-9713-6AB236389AB1}" destId="{CDB6C422-58F8-4D7B-B008-38F78B0731B1}" srcOrd="1" destOrd="0" presId="urn:microsoft.com/office/officeart/2005/8/layout/chevron1"/>
    <dgm:cxn modelId="{A13763F1-12A8-40DB-A185-EC02D398D95B}" type="presParOf" srcId="{CCE5A658-F6D2-4C90-9713-6AB236389AB1}" destId="{E7069A9A-64ED-4F68-841B-1DA15D2A2EEA}" srcOrd="2" destOrd="0" presId="urn:microsoft.com/office/officeart/2005/8/layout/chevron1"/>
    <dgm:cxn modelId="{FED148A3-F225-4CEA-A8D8-D04FBB8AD3F4}" type="presParOf" srcId="{CCE5A658-F6D2-4C90-9713-6AB236389AB1}" destId="{487C33DC-F1FE-41DA-8595-88151C210E80}" srcOrd="3" destOrd="0" presId="urn:microsoft.com/office/officeart/2005/8/layout/chevron1"/>
    <dgm:cxn modelId="{7482E9EC-B546-47D2-826C-2AD1843D71DD}" type="presParOf" srcId="{CCE5A658-F6D2-4C90-9713-6AB236389AB1}" destId="{0F375711-EC2B-4D4A-A2B9-5E7B2354451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74F77665-9F43-4CAE-9AD2-6E3F71059362}" type="doc">
      <dgm:prSet loTypeId="urn:microsoft.com/office/officeart/2005/8/layout/hierarchy4" loCatId="hierarchy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D478349-64F6-44DF-A017-262375CEDECC}">
      <dgm:prSet phldrT="[Text]"/>
      <dgm:spPr/>
      <dgm:t>
        <a:bodyPr/>
        <a:lstStyle/>
        <a:p>
          <a:r>
            <a:rPr lang="en-US" dirty="0" err="1" smtClean="0"/>
            <a:t>SWFRETools</a:t>
          </a:r>
          <a:endParaRPr lang="en-US" dirty="0"/>
        </a:p>
      </dgm:t>
    </dgm:pt>
    <dgm:pt modelId="{DBED3BCD-3A4A-455C-AE40-7A330179BA21}" type="parTrans" cxnId="{7DEAA401-A744-4226-B8A4-49D2EECC96E2}">
      <dgm:prSet/>
      <dgm:spPr/>
      <dgm:t>
        <a:bodyPr/>
        <a:lstStyle/>
        <a:p>
          <a:endParaRPr lang="en-US"/>
        </a:p>
      </dgm:t>
    </dgm:pt>
    <dgm:pt modelId="{CB06F614-B5FD-4523-862A-7490FB0E546B}" type="sibTrans" cxnId="{7DEAA401-A744-4226-B8A4-49D2EECC96E2}">
      <dgm:prSet/>
      <dgm:spPr/>
      <dgm:t>
        <a:bodyPr/>
        <a:lstStyle/>
        <a:p>
          <a:endParaRPr lang="en-US"/>
        </a:p>
      </dgm:t>
    </dgm:pt>
    <dgm:pt modelId="{B28A8DC1-F0D5-43BD-9B87-D2EEA5038E0F}">
      <dgm:prSet phldrT="[Text]"/>
      <dgm:spPr/>
      <dgm:t>
        <a:bodyPr/>
        <a:lstStyle/>
        <a:p>
          <a:r>
            <a:rPr lang="en-US" dirty="0" smtClean="0"/>
            <a:t>Parser</a:t>
          </a:r>
          <a:endParaRPr lang="en-US" dirty="0"/>
        </a:p>
      </dgm:t>
    </dgm:pt>
    <dgm:pt modelId="{0B49109A-BB73-456C-BBE6-FFCB7163F182}" type="parTrans" cxnId="{3577E60A-364A-4725-8371-9573CEBABE92}">
      <dgm:prSet/>
      <dgm:spPr/>
      <dgm:t>
        <a:bodyPr/>
        <a:lstStyle/>
        <a:p>
          <a:endParaRPr lang="en-US"/>
        </a:p>
      </dgm:t>
    </dgm:pt>
    <dgm:pt modelId="{67D8F029-9E90-4428-ADFF-2834A621D1FC}" type="sibTrans" cxnId="{3577E60A-364A-4725-8371-9573CEBABE92}">
      <dgm:prSet/>
      <dgm:spPr/>
      <dgm:t>
        <a:bodyPr/>
        <a:lstStyle/>
        <a:p>
          <a:endParaRPr lang="en-US"/>
        </a:p>
      </dgm:t>
    </dgm:pt>
    <dgm:pt modelId="{0E7E4787-559E-43A0-BC0C-0DD1172930DB}">
      <dgm:prSet phldrT="[Text]"/>
      <dgm:spPr/>
      <dgm:t>
        <a:bodyPr/>
        <a:lstStyle/>
        <a:p>
          <a:r>
            <a:rPr lang="en-US" dirty="0" smtClean="0"/>
            <a:t>Flash Dissector</a:t>
          </a:r>
          <a:endParaRPr lang="en-US" dirty="0"/>
        </a:p>
      </dgm:t>
    </dgm:pt>
    <dgm:pt modelId="{B8A84DBF-D3A9-4CD7-A175-6345B7B17242}" type="parTrans" cxnId="{7A2D2C3C-F8E5-4055-89D4-3392CC072268}">
      <dgm:prSet/>
      <dgm:spPr/>
      <dgm:t>
        <a:bodyPr/>
        <a:lstStyle/>
        <a:p>
          <a:endParaRPr lang="en-US"/>
        </a:p>
      </dgm:t>
    </dgm:pt>
    <dgm:pt modelId="{1F738AEF-F8D1-45D8-85FA-D6701C6F15B6}" type="sibTrans" cxnId="{7A2D2C3C-F8E5-4055-89D4-3392CC072268}">
      <dgm:prSet/>
      <dgm:spPr/>
      <dgm:t>
        <a:bodyPr/>
        <a:lstStyle/>
        <a:p>
          <a:endParaRPr lang="en-US"/>
        </a:p>
      </dgm:t>
    </dgm:pt>
    <dgm:pt modelId="{48DF4952-7D73-4AE0-BD1B-E7BF1210A7F4}">
      <dgm:prSet phldrT="[Text]"/>
      <dgm:spPr/>
      <dgm:t>
        <a:bodyPr/>
        <a:lstStyle/>
        <a:p>
          <a:r>
            <a:rPr lang="en-US" dirty="0" smtClean="0"/>
            <a:t>Minimizer</a:t>
          </a:r>
          <a:endParaRPr lang="en-US" dirty="0"/>
        </a:p>
      </dgm:t>
    </dgm:pt>
    <dgm:pt modelId="{C839B5A0-84C5-4A8A-9C0B-B946E31C255B}" type="parTrans" cxnId="{6C18E43F-6669-40FB-A938-95C6CF499BF8}">
      <dgm:prSet/>
      <dgm:spPr/>
      <dgm:t>
        <a:bodyPr/>
        <a:lstStyle/>
        <a:p>
          <a:endParaRPr lang="en-US"/>
        </a:p>
      </dgm:t>
    </dgm:pt>
    <dgm:pt modelId="{4A7D72DD-F759-4600-86C2-FBD4860AA97D}" type="sibTrans" cxnId="{6C18E43F-6669-40FB-A938-95C6CF499BF8}">
      <dgm:prSet/>
      <dgm:spPr/>
      <dgm:t>
        <a:bodyPr/>
        <a:lstStyle/>
        <a:p>
          <a:endParaRPr lang="en-US"/>
        </a:p>
      </dgm:t>
    </dgm:pt>
    <dgm:pt modelId="{8305C273-114D-496B-B083-A29CF9B8C4CB}">
      <dgm:prSet phldrT="[Text]"/>
      <dgm:spPr/>
      <dgm:t>
        <a:bodyPr/>
        <a:lstStyle/>
        <a:p>
          <a:r>
            <a:rPr lang="en-US" dirty="0" smtClean="0"/>
            <a:t>Scripts</a:t>
          </a:r>
          <a:endParaRPr lang="en-US" dirty="0"/>
        </a:p>
      </dgm:t>
    </dgm:pt>
    <dgm:pt modelId="{1F69E8FA-8329-456F-A6B6-3DC806719707}" type="parTrans" cxnId="{CD96B4EF-F97D-407A-87A5-5EDBE5D55146}">
      <dgm:prSet/>
      <dgm:spPr/>
      <dgm:t>
        <a:bodyPr/>
        <a:lstStyle/>
        <a:p>
          <a:endParaRPr lang="en-US"/>
        </a:p>
      </dgm:t>
    </dgm:pt>
    <dgm:pt modelId="{475FEF3F-98BC-47C4-A427-40EC80507203}" type="sibTrans" cxnId="{CD96B4EF-F97D-407A-87A5-5EDBE5D55146}">
      <dgm:prSet/>
      <dgm:spPr/>
      <dgm:t>
        <a:bodyPr/>
        <a:lstStyle/>
        <a:p>
          <a:endParaRPr lang="en-US"/>
        </a:p>
      </dgm:t>
    </dgm:pt>
    <dgm:pt modelId="{112852CB-C544-4AAD-8088-B624B21F2243}">
      <dgm:prSet phldrT="[Text]"/>
      <dgm:spPr/>
      <dgm:t>
        <a:bodyPr/>
        <a:lstStyle/>
        <a:p>
          <a:r>
            <a:rPr lang="en-US" dirty="0" smtClean="0"/>
            <a:t>Debugger</a:t>
          </a:r>
          <a:endParaRPr lang="en-US" dirty="0"/>
        </a:p>
      </dgm:t>
    </dgm:pt>
    <dgm:pt modelId="{711AD9E4-7DAE-47D0-9071-49426A06EC48}" type="parTrans" cxnId="{6E5A149F-9D96-43AE-858B-EA1D4474367E}">
      <dgm:prSet/>
      <dgm:spPr/>
      <dgm:t>
        <a:bodyPr/>
        <a:lstStyle/>
        <a:p>
          <a:endParaRPr lang="en-US"/>
        </a:p>
      </dgm:t>
    </dgm:pt>
    <dgm:pt modelId="{417C5C92-16FB-4851-A666-BC18CADFCEE2}" type="sibTrans" cxnId="{6E5A149F-9D96-43AE-858B-EA1D4474367E}">
      <dgm:prSet/>
      <dgm:spPr/>
      <dgm:t>
        <a:bodyPr/>
        <a:lstStyle/>
        <a:p>
          <a:endParaRPr lang="en-US"/>
        </a:p>
      </dgm:t>
    </dgm:pt>
    <dgm:pt modelId="{E1339D69-2269-4861-A053-7C84B04ACCDE}" type="pres">
      <dgm:prSet presAssocID="{74F77665-9F43-4CAE-9AD2-6E3F7105936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8EC0247C-6E7D-4E54-898A-CCA0E3BD52AF}" type="pres">
      <dgm:prSet presAssocID="{7D478349-64F6-44DF-A017-262375CEDECC}" presName="vertOne" presStyleCnt="0"/>
      <dgm:spPr/>
    </dgm:pt>
    <dgm:pt modelId="{22CF3045-DED2-4BFB-AA10-A73E926B1E51}" type="pres">
      <dgm:prSet presAssocID="{7D478349-64F6-44DF-A017-262375CEDECC}" presName="txOne" presStyleLbl="node0" presStyleIdx="0" presStyleCnt="1">
        <dgm:presLayoutVars>
          <dgm:chPref val="3"/>
        </dgm:presLayoutVars>
      </dgm:prSet>
      <dgm:spPr/>
    </dgm:pt>
    <dgm:pt modelId="{009CF6EA-6E25-4362-A7C9-3EBF62181F9A}" type="pres">
      <dgm:prSet presAssocID="{7D478349-64F6-44DF-A017-262375CEDECC}" presName="parTransOne" presStyleCnt="0"/>
      <dgm:spPr/>
    </dgm:pt>
    <dgm:pt modelId="{F6496685-3DEF-442F-9FD2-76CA979CA16F}" type="pres">
      <dgm:prSet presAssocID="{7D478349-64F6-44DF-A017-262375CEDECC}" presName="horzOne" presStyleCnt="0"/>
      <dgm:spPr/>
    </dgm:pt>
    <dgm:pt modelId="{BBA17384-F463-4873-B5A0-A6895435669D}" type="pres">
      <dgm:prSet presAssocID="{B28A8DC1-F0D5-43BD-9B87-D2EEA5038E0F}" presName="vertTwo" presStyleCnt="0"/>
      <dgm:spPr/>
    </dgm:pt>
    <dgm:pt modelId="{0BFF7DED-EB66-4DCA-AF32-660D22520463}" type="pres">
      <dgm:prSet presAssocID="{B28A8DC1-F0D5-43BD-9B87-D2EEA5038E0F}" presName="txTwo" presStyleLbl="node2" presStyleIdx="0" presStyleCnt="2">
        <dgm:presLayoutVars>
          <dgm:chPref val="3"/>
        </dgm:presLayoutVars>
      </dgm:prSet>
      <dgm:spPr/>
    </dgm:pt>
    <dgm:pt modelId="{EEF82A45-9AF9-4276-8A13-635A97E8295A}" type="pres">
      <dgm:prSet presAssocID="{B28A8DC1-F0D5-43BD-9B87-D2EEA5038E0F}" presName="parTransTwo" presStyleCnt="0"/>
      <dgm:spPr/>
    </dgm:pt>
    <dgm:pt modelId="{06D1DD9B-DEA8-4CE2-AA7A-7ED90F419189}" type="pres">
      <dgm:prSet presAssocID="{B28A8DC1-F0D5-43BD-9B87-D2EEA5038E0F}" presName="horzTwo" presStyleCnt="0"/>
      <dgm:spPr/>
    </dgm:pt>
    <dgm:pt modelId="{CB2EF684-3FCC-4602-A744-AE250D718F2B}" type="pres">
      <dgm:prSet presAssocID="{0E7E4787-559E-43A0-BC0C-0DD1172930DB}" presName="vertThree" presStyleCnt="0"/>
      <dgm:spPr/>
    </dgm:pt>
    <dgm:pt modelId="{91698DF8-B668-43EA-92D9-6AF82B22BEE1}" type="pres">
      <dgm:prSet presAssocID="{0E7E4787-559E-43A0-BC0C-0DD1172930DB}" presName="txThree" presStyleLbl="node3" presStyleIdx="0" presStyleCnt="3">
        <dgm:presLayoutVars>
          <dgm:chPref val="3"/>
        </dgm:presLayoutVars>
      </dgm:prSet>
      <dgm:spPr/>
    </dgm:pt>
    <dgm:pt modelId="{A59A1E25-09C6-4E13-B291-2F01B76B7E14}" type="pres">
      <dgm:prSet presAssocID="{0E7E4787-559E-43A0-BC0C-0DD1172930DB}" presName="horzThree" presStyleCnt="0"/>
      <dgm:spPr/>
    </dgm:pt>
    <dgm:pt modelId="{A6608721-A9C2-450E-8A45-361E29FF6507}" type="pres">
      <dgm:prSet presAssocID="{1F738AEF-F8D1-45D8-85FA-D6701C6F15B6}" presName="sibSpaceThree" presStyleCnt="0"/>
      <dgm:spPr/>
    </dgm:pt>
    <dgm:pt modelId="{32005CE4-DF5C-4CDF-BEC8-6A90F6313000}" type="pres">
      <dgm:prSet presAssocID="{48DF4952-7D73-4AE0-BD1B-E7BF1210A7F4}" presName="vertThree" presStyleCnt="0"/>
      <dgm:spPr/>
    </dgm:pt>
    <dgm:pt modelId="{01FF2A96-DD0E-487E-B53F-32151CACB13D}" type="pres">
      <dgm:prSet presAssocID="{48DF4952-7D73-4AE0-BD1B-E7BF1210A7F4}" presName="txThree" presStyleLbl="node3" presStyleIdx="1" presStyleCnt="3">
        <dgm:presLayoutVars>
          <dgm:chPref val="3"/>
        </dgm:presLayoutVars>
      </dgm:prSet>
      <dgm:spPr/>
    </dgm:pt>
    <dgm:pt modelId="{1436E41D-3FF4-485B-AD5C-721147E064C3}" type="pres">
      <dgm:prSet presAssocID="{48DF4952-7D73-4AE0-BD1B-E7BF1210A7F4}" presName="horzThree" presStyleCnt="0"/>
      <dgm:spPr/>
    </dgm:pt>
    <dgm:pt modelId="{65720434-C0A7-4682-8D06-37C284F90319}" type="pres">
      <dgm:prSet presAssocID="{67D8F029-9E90-4428-ADFF-2834A621D1FC}" presName="sibSpaceTwo" presStyleCnt="0"/>
      <dgm:spPr/>
    </dgm:pt>
    <dgm:pt modelId="{6E3F2113-49EB-464E-AF31-571DA23FE423}" type="pres">
      <dgm:prSet presAssocID="{8305C273-114D-496B-B083-A29CF9B8C4CB}" presName="vertTwo" presStyleCnt="0"/>
      <dgm:spPr/>
    </dgm:pt>
    <dgm:pt modelId="{4781BF3D-0530-4639-A2B1-FD11FE7B7D94}" type="pres">
      <dgm:prSet presAssocID="{8305C273-114D-496B-B083-A29CF9B8C4CB}" presName="txTwo" presStyleLbl="node2" presStyleIdx="1" presStyleCnt="2">
        <dgm:presLayoutVars>
          <dgm:chPref val="3"/>
        </dgm:presLayoutVars>
      </dgm:prSet>
      <dgm:spPr/>
    </dgm:pt>
    <dgm:pt modelId="{5578FF41-EB24-47CB-BCAB-B887B65F8E98}" type="pres">
      <dgm:prSet presAssocID="{8305C273-114D-496B-B083-A29CF9B8C4CB}" presName="parTransTwo" presStyleCnt="0"/>
      <dgm:spPr/>
    </dgm:pt>
    <dgm:pt modelId="{E056BDD3-EAC3-4935-911D-81F5B2ACAB48}" type="pres">
      <dgm:prSet presAssocID="{8305C273-114D-496B-B083-A29CF9B8C4CB}" presName="horzTwo" presStyleCnt="0"/>
      <dgm:spPr/>
    </dgm:pt>
    <dgm:pt modelId="{AB77A834-2299-42B1-A380-73E2031DA951}" type="pres">
      <dgm:prSet presAssocID="{112852CB-C544-4AAD-8088-B624B21F2243}" presName="vertThree" presStyleCnt="0"/>
      <dgm:spPr/>
    </dgm:pt>
    <dgm:pt modelId="{5B799552-7D0F-4C84-ABD3-E727F23DD67F}" type="pres">
      <dgm:prSet presAssocID="{112852CB-C544-4AAD-8088-B624B21F2243}" presName="txThree" presStyleLbl="node3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F9D6596-BA3C-4119-995A-30441BA0B3A9}" type="pres">
      <dgm:prSet presAssocID="{112852CB-C544-4AAD-8088-B624B21F2243}" presName="horzThree" presStyleCnt="0"/>
      <dgm:spPr/>
    </dgm:pt>
  </dgm:ptLst>
  <dgm:cxnLst>
    <dgm:cxn modelId="{6C18E43F-6669-40FB-A938-95C6CF499BF8}" srcId="{B28A8DC1-F0D5-43BD-9B87-D2EEA5038E0F}" destId="{48DF4952-7D73-4AE0-BD1B-E7BF1210A7F4}" srcOrd="1" destOrd="0" parTransId="{C839B5A0-84C5-4A8A-9C0B-B946E31C255B}" sibTransId="{4A7D72DD-F759-4600-86C2-FBD4860AA97D}"/>
    <dgm:cxn modelId="{9E64CC9A-8633-43AC-9774-C4B563EC625D}" type="presOf" srcId="{74F77665-9F43-4CAE-9AD2-6E3F71059362}" destId="{E1339D69-2269-4861-A053-7C84B04ACCDE}" srcOrd="0" destOrd="0" presId="urn:microsoft.com/office/officeart/2005/8/layout/hierarchy4"/>
    <dgm:cxn modelId="{1228994B-251A-4DCE-92C2-7828F0CF02E0}" type="presOf" srcId="{8305C273-114D-496B-B083-A29CF9B8C4CB}" destId="{4781BF3D-0530-4639-A2B1-FD11FE7B7D94}" srcOrd="0" destOrd="0" presId="urn:microsoft.com/office/officeart/2005/8/layout/hierarchy4"/>
    <dgm:cxn modelId="{CD96B4EF-F97D-407A-87A5-5EDBE5D55146}" srcId="{7D478349-64F6-44DF-A017-262375CEDECC}" destId="{8305C273-114D-496B-B083-A29CF9B8C4CB}" srcOrd="1" destOrd="0" parTransId="{1F69E8FA-8329-456F-A6B6-3DC806719707}" sibTransId="{475FEF3F-98BC-47C4-A427-40EC80507203}"/>
    <dgm:cxn modelId="{968CA3C1-CEEB-4C79-A79A-D559467F393F}" type="presOf" srcId="{B28A8DC1-F0D5-43BD-9B87-D2EEA5038E0F}" destId="{0BFF7DED-EB66-4DCA-AF32-660D22520463}" srcOrd="0" destOrd="0" presId="urn:microsoft.com/office/officeart/2005/8/layout/hierarchy4"/>
    <dgm:cxn modelId="{0EC67D5C-5151-4868-B2B3-9427066DBFB0}" type="presOf" srcId="{112852CB-C544-4AAD-8088-B624B21F2243}" destId="{5B799552-7D0F-4C84-ABD3-E727F23DD67F}" srcOrd="0" destOrd="0" presId="urn:microsoft.com/office/officeart/2005/8/layout/hierarchy4"/>
    <dgm:cxn modelId="{6E5A149F-9D96-43AE-858B-EA1D4474367E}" srcId="{8305C273-114D-496B-B083-A29CF9B8C4CB}" destId="{112852CB-C544-4AAD-8088-B624B21F2243}" srcOrd="0" destOrd="0" parTransId="{711AD9E4-7DAE-47D0-9071-49426A06EC48}" sibTransId="{417C5C92-16FB-4851-A666-BC18CADFCEE2}"/>
    <dgm:cxn modelId="{3577E60A-364A-4725-8371-9573CEBABE92}" srcId="{7D478349-64F6-44DF-A017-262375CEDECC}" destId="{B28A8DC1-F0D5-43BD-9B87-D2EEA5038E0F}" srcOrd="0" destOrd="0" parTransId="{0B49109A-BB73-456C-BBE6-FFCB7163F182}" sibTransId="{67D8F029-9E90-4428-ADFF-2834A621D1FC}"/>
    <dgm:cxn modelId="{7A2D2C3C-F8E5-4055-89D4-3392CC072268}" srcId="{B28A8DC1-F0D5-43BD-9B87-D2EEA5038E0F}" destId="{0E7E4787-559E-43A0-BC0C-0DD1172930DB}" srcOrd="0" destOrd="0" parTransId="{B8A84DBF-D3A9-4CD7-A175-6345B7B17242}" sibTransId="{1F738AEF-F8D1-45D8-85FA-D6701C6F15B6}"/>
    <dgm:cxn modelId="{A33343C4-3246-4903-8DED-30529C45AC20}" type="presOf" srcId="{7D478349-64F6-44DF-A017-262375CEDECC}" destId="{22CF3045-DED2-4BFB-AA10-A73E926B1E51}" srcOrd="0" destOrd="0" presId="urn:microsoft.com/office/officeart/2005/8/layout/hierarchy4"/>
    <dgm:cxn modelId="{C92EECAC-A216-46A9-ABA3-D9D32A6C3988}" type="presOf" srcId="{48DF4952-7D73-4AE0-BD1B-E7BF1210A7F4}" destId="{01FF2A96-DD0E-487E-B53F-32151CACB13D}" srcOrd="0" destOrd="0" presId="urn:microsoft.com/office/officeart/2005/8/layout/hierarchy4"/>
    <dgm:cxn modelId="{7DEAA401-A744-4226-B8A4-49D2EECC96E2}" srcId="{74F77665-9F43-4CAE-9AD2-6E3F71059362}" destId="{7D478349-64F6-44DF-A017-262375CEDECC}" srcOrd="0" destOrd="0" parTransId="{DBED3BCD-3A4A-455C-AE40-7A330179BA21}" sibTransId="{CB06F614-B5FD-4523-862A-7490FB0E546B}"/>
    <dgm:cxn modelId="{B88B45BF-3C0C-4459-8B23-36F2FF8A9C3C}" type="presOf" srcId="{0E7E4787-559E-43A0-BC0C-0DD1172930DB}" destId="{91698DF8-B668-43EA-92D9-6AF82B22BEE1}" srcOrd="0" destOrd="0" presId="urn:microsoft.com/office/officeart/2005/8/layout/hierarchy4"/>
    <dgm:cxn modelId="{8EE78A36-F72F-4E47-8E56-7684137A8A1F}" type="presParOf" srcId="{E1339D69-2269-4861-A053-7C84B04ACCDE}" destId="{8EC0247C-6E7D-4E54-898A-CCA0E3BD52AF}" srcOrd="0" destOrd="0" presId="urn:microsoft.com/office/officeart/2005/8/layout/hierarchy4"/>
    <dgm:cxn modelId="{468F6A8D-8515-4132-ADFC-EFA039AB608F}" type="presParOf" srcId="{8EC0247C-6E7D-4E54-898A-CCA0E3BD52AF}" destId="{22CF3045-DED2-4BFB-AA10-A73E926B1E51}" srcOrd="0" destOrd="0" presId="urn:microsoft.com/office/officeart/2005/8/layout/hierarchy4"/>
    <dgm:cxn modelId="{C7D9997D-5C6F-4BB2-80C7-E3D7BC72533D}" type="presParOf" srcId="{8EC0247C-6E7D-4E54-898A-CCA0E3BD52AF}" destId="{009CF6EA-6E25-4362-A7C9-3EBF62181F9A}" srcOrd="1" destOrd="0" presId="urn:microsoft.com/office/officeart/2005/8/layout/hierarchy4"/>
    <dgm:cxn modelId="{4F28231C-8F09-4CF0-BF08-95492B157574}" type="presParOf" srcId="{8EC0247C-6E7D-4E54-898A-CCA0E3BD52AF}" destId="{F6496685-3DEF-442F-9FD2-76CA979CA16F}" srcOrd="2" destOrd="0" presId="urn:microsoft.com/office/officeart/2005/8/layout/hierarchy4"/>
    <dgm:cxn modelId="{FF27D5AA-35F8-4888-8C2B-850472DE25DF}" type="presParOf" srcId="{F6496685-3DEF-442F-9FD2-76CA979CA16F}" destId="{BBA17384-F463-4873-B5A0-A6895435669D}" srcOrd="0" destOrd="0" presId="urn:microsoft.com/office/officeart/2005/8/layout/hierarchy4"/>
    <dgm:cxn modelId="{9F1C0282-AA06-4840-B206-22E41F5E47B1}" type="presParOf" srcId="{BBA17384-F463-4873-B5A0-A6895435669D}" destId="{0BFF7DED-EB66-4DCA-AF32-660D22520463}" srcOrd="0" destOrd="0" presId="urn:microsoft.com/office/officeart/2005/8/layout/hierarchy4"/>
    <dgm:cxn modelId="{F1C6F3F3-C042-4340-B73E-2397BF6F283F}" type="presParOf" srcId="{BBA17384-F463-4873-B5A0-A6895435669D}" destId="{EEF82A45-9AF9-4276-8A13-635A97E8295A}" srcOrd="1" destOrd="0" presId="urn:microsoft.com/office/officeart/2005/8/layout/hierarchy4"/>
    <dgm:cxn modelId="{EC8FBE39-13D0-4BC2-82D4-935BABB19923}" type="presParOf" srcId="{BBA17384-F463-4873-B5A0-A6895435669D}" destId="{06D1DD9B-DEA8-4CE2-AA7A-7ED90F419189}" srcOrd="2" destOrd="0" presId="urn:microsoft.com/office/officeart/2005/8/layout/hierarchy4"/>
    <dgm:cxn modelId="{3DDDFAE7-4C6A-406E-9A59-A943EE77A1C1}" type="presParOf" srcId="{06D1DD9B-DEA8-4CE2-AA7A-7ED90F419189}" destId="{CB2EF684-3FCC-4602-A744-AE250D718F2B}" srcOrd="0" destOrd="0" presId="urn:microsoft.com/office/officeart/2005/8/layout/hierarchy4"/>
    <dgm:cxn modelId="{64CCBE38-6B41-4FD8-9BDF-EF4C8A3C0B12}" type="presParOf" srcId="{CB2EF684-3FCC-4602-A744-AE250D718F2B}" destId="{91698DF8-B668-43EA-92D9-6AF82B22BEE1}" srcOrd="0" destOrd="0" presId="urn:microsoft.com/office/officeart/2005/8/layout/hierarchy4"/>
    <dgm:cxn modelId="{545468DD-12C0-415F-8920-01C2B7EE46A4}" type="presParOf" srcId="{CB2EF684-3FCC-4602-A744-AE250D718F2B}" destId="{A59A1E25-09C6-4E13-B291-2F01B76B7E14}" srcOrd="1" destOrd="0" presId="urn:microsoft.com/office/officeart/2005/8/layout/hierarchy4"/>
    <dgm:cxn modelId="{78E0B84F-A01E-42E3-B3A1-1576FA2967BE}" type="presParOf" srcId="{06D1DD9B-DEA8-4CE2-AA7A-7ED90F419189}" destId="{A6608721-A9C2-450E-8A45-361E29FF6507}" srcOrd="1" destOrd="0" presId="urn:microsoft.com/office/officeart/2005/8/layout/hierarchy4"/>
    <dgm:cxn modelId="{7C0859E3-32D0-4536-86AB-CBBCC19C0A62}" type="presParOf" srcId="{06D1DD9B-DEA8-4CE2-AA7A-7ED90F419189}" destId="{32005CE4-DF5C-4CDF-BEC8-6A90F6313000}" srcOrd="2" destOrd="0" presId="urn:microsoft.com/office/officeart/2005/8/layout/hierarchy4"/>
    <dgm:cxn modelId="{24265AE9-7708-4703-88F2-14CEFF6F10F6}" type="presParOf" srcId="{32005CE4-DF5C-4CDF-BEC8-6A90F6313000}" destId="{01FF2A96-DD0E-487E-B53F-32151CACB13D}" srcOrd="0" destOrd="0" presId="urn:microsoft.com/office/officeart/2005/8/layout/hierarchy4"/>
    <dgm:cxn modelId="{93D76BE1-4336-4763-8C1D-A5DFCE2F80AD}" type="presParOf" srcId="{32005CE4-DF5C-4CDF-BEC8-6A90F6313000}" destId="{1436E41D-3FF4-485B-AD5C-721147E064C3}" srcOrd="1" destOrd="0" presId="urn:microsoft.com/office/officeart/2005/8/layout/hierarchy4"/>
    <dgm:cxn modelId="{22B8B983-3CE8-4A4E-B16A-43CF052B1BB6}" type="presParOf" srcId="{F6496685-3DEF-442F-9FD2-76CA979CA16F}" destId="{65720434-C0A7-4682-8D06-37C284F90319}" srcOrd="1" destOrd="0" presId="urn:microsoft.com/office/officeart/2005/8/layout/hierarchy4"/>
    <dgm:cxn modelId="{B5342C47-83F0-405C-AC30-5B4695322EE2}" type="presParOf" srcId="{F6496685-3DEF-442F-9FD2-76CA979CA16F}" destId="{6E3F2113-49EB-464E-AF31-571DA23FE423}" srcOrd="2" destOrd="0" presId="urn:microsoft.com/office/officeart/2005/8/layout/hierarchy4"/>
    <dgm:cxn modelId="{7B17251E-45A4-4489-8056-71B2A1609703}" type="presParOf" srcId="{6E3F2113-49EB-464E-AF31-571DA23FE423}" destId="{4781BF3D-0530-4639-A2B1-FD11FE7B7D94}" srcOrd="0" destOrd="0" presId="urn:microsoft.com/office/officeart/2005/8/layout/hierarchy4"/>
    <dgm:cxn modelId="{7A4AE702-BD5C-419F-8048-61914922720A}" type="presParOf" srcId="{6E3F2113-49EB-464E-AF31-571DA23FE423}" destId="{5578FF41-EB24-47CB-BCAB-B887B65F8E98}" srcOrd="1" destOrd="0" presId="urn:microsoft.com/office/officeart/2005/8/layout/hierarchy4"/>
    <dgm:cxn modelId="{381AE269-BE94-4F7C-8846-E2B58D11DE5C}" type="presParOf" srcId="{6E3F2113-49EB-464E-AF31-571DA23FE423}" destId="{E056BDD3-EAC3-4935-911D-81F5B2ACAB48}" srcOrd="2" destOrd="0" presId="urn:microsoft.com/office/officeart/2005/8/layout/hierarchy4"/>
    <dgm:cxn modelId="{740EDE68-71C7-4BB0-BE77-427DE58CD0AA}" type="presParOf" srcId="{E056BDD3-EAC3-4935-911D-81F5B2ACAB48}" destId="{AB77A834-2299-42B1-A380-73E2031DA951}" srcOrd="0" destOrd="0" presId="urn:microsoft.com/office/officeart/2005/8/layout/hierarchy4"/>
    <dgm:cxn modelId="{5E0C184E-A222-44BB-9A09-3770E7FEEA51}" type="presParOf" srcId="{AB77A834-2299-42B1-A380-73E2031DA951}" destId="{5B799552-7D0F-4C84-ABD3-E727F23DD67F}" srcOrd="0" destOrd="0" presId="urn:microsoft.com/office/officeart/2005/8/layout/hierarchy4"/>
    <dgm:cxn modelId="{D5B3869B-3880-43AD-BE4F-4C97600A514F}" type="presParOf" srcId="{AB77A834-2299-42B1-A380-73E2031DA951}" destId="{9F9D6596-BA3C-4119-995A-30441BA0B3A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DC878C1-870F-4AFE-86AA-DC1C0155FB70}" type="doc">
      <dgm:prSet loTypeId="urn:microsoft.com/office/officeart/2005/8/layout/vList2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865AF349-1ADC-4AC2-88B9-DDFFBB4CB154}">
      <dgm:prSet phldrT="[Text]"/>
      <dgm:spPr/>
      <dgm:t>
        <a:bodyPr/>
        <a:lstStyle/>
        <a:p>
          <a:r>
            <a:rPr lang="en-US" dirty="0" smtClean="0"/>
            <a:t>Backbone</a:t>
          </a:r>
          <a:endParaRPr lang="en-US" dirty="0"/>
        </a:p>
      </dgm:t>
    </dgm:pt>
    <dgm:pt modelId="{21DADF74-D877-48ED-BDCE-523FA6EDAC25}" type="parTrans" cxnId="{8390C5D3-3B1E-4F65-8B92-3B724BAEF77B}">
      <dgm:prSet/>
      <dgm:spPr/>
      <dgm:t>
        <a:bodyPr/>
        <a:lstStyle/>
        <a:p>
          <a:endParaRPr lang="en-US"/>
        </a:p>
      </dgm:t>
    </dgm:pt>
    <dgm:pt modelId="{7F87CD3B-52D0-4566-BC3F-4A6F6AD4BD34}" type="sibTrans" cxnId="{8390C5D3-3B1E-4F65-8B92-3B724BAEF77B}">
      <dgm:prSet/>
      <dgm:spPr/>
      <dgm:t>
        <a:bodyPr/>
        <a:lstStyle/>
        <a:p>
          <a:endParaRPr lang="en-US"/>
        </a:p>
      </dgm:t>
    </dgm:pt>
    <dgm:pt modelId="{3BDA387D-F609-4DC4-A724-60FF52EF30BE}">
      <dgm:prSet phldrT="[Text]"/>
      <dgm:spPr/>
      <dgm:t>
        <a:bodyPr/>
        <a:lstStyle/>
        <a:p>
          <a:r>
            <a:rPr lang="en-US" dirty="0" smtClean="0"/>
            <a:t>Reusable</a:t>
          </a:r>
          <a:endParaRPr lang="en-US" dirty="0"/>
        </a:p>
      </dgm:t>
    </dgm:pt>
    <dgm:pt modelId="{BBDE2E48-7108-49DC-A834-53EC0F68BD99}" type="parTrans" cxnId="{9871FEE9-7A2B-4705-A5ED-5E7F936ACB80}">
      <dgm:prSet/>
      <dgm:spPr/>
      <dgm:t>
        <a:bodyPr/>
        <a:lstStyle/>
        <a:p>
          <a:endParaRPr lang="en-US"/>
        </a:p>
      </dgm:t>
    </dgm:pt>
    <dgm:pt modelId="{18B10FC3-D287-455A-9FFB-CB064665D58E}" type="sibTrans" cxnId="{9871FEE9-7A2B-4705-A5ED-5E7F936ACB80}">
      <dgm:prSet/>
      <dgm:spPr/>
      <dgm:t>
        <a:bodyPr/>
        <a:lstStyle/>
        <a:p>
          <a:endParaRPr lang="en-US"/>
        </a:p>
      </dgm:t>
    </dgm:pt>
    <dgm:pt modelId="{D609491C-5130-4037-8AB3-06E72BE8C639}">
      <dgm:prSet phldrT="[Text]"/>
      <dgm:spPr/>
      <dgm:t>
        <a:bodyPr/>
        <a:lstStyle/>
        <a:p>
          <a:r>
            <a:rPr lang="en-US" dirty="0" smtClean="0"/>
            <a:t>Made for RE</a:t>
          </a:r>
          <a:endParaRPr lang="en-US" dirty="0"/>
        </a:p>
      </dgm:t>
    </dgm:pt>
    <dgm:pt modelId="{178F2522-555A-49BE-A6D6-A7AF4BB0FD82}" type="parTrans" cxnId="{3EEC6175-87CC-455A-B12A-09451A1F79A8}">
      <dgm:prSet/>
      <dgm:spPr/>
      <dgm:t>
        <a:bodyPr/>
        <a:lstStyle/>
        <a:p>
          <a:endParaRPr lang="en-US"/>
        </a:p>
      </dgm:t>
    </dgm:pt>
    <dgm:pt modelId="{2AD65499-417B-44FA-A4C9-81DF2D98BBCD}" type="sibTrans" cxnId="{3EEC6175-87CC-455A-B12A-09451A1F79A8}">
      <dgm:prSet/>
      <dgm:spPr/>
      <dgm:t>
        <a:bodyPr/>
        <a:lstStyle/>
        <a:p>
          <a:endParaRPr lang="en-US"/>
        </a:p>
      </dgm:t>
    </dgm:pt>
    <dgm:pt modelId="{6A7FAF6B-9338-416A-85A5-D098D1A2CF7F}" type="pres">
      <dgm:prSet presAssocID="{5DC878C1-870F-4AFE-86AA-DC1C0155FB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DBAD5A0-7426-4759-A33B-05E8E2799857}" type="pres">
      <dgm:prSet presAssocID="{865AF349-1ADC-4AC2-88B9-DDFFBB4CB154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F6902C-4453-4256-A953-348E5600454A}" type="pres">
      <dgm:prSet presAssocID="{7F87CD3B-52D0-4566-BC3F-4A6F6AD4BD34}" presName="spacer" presStyleCnt="0"/>
      <dgm:spPr/>
    </dgm:pt>
    <dgm:pt modelId="{67F53832-E5FF-4083-A532-B43A40A3B702}" type="pres">
      <dgm:prSet presAssocID="{3BDA387D-F609-4DC4-A724-60FF52EF30BE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5FCE92E-BFB8-4E69-98D7-B33678E462F7}" type="pres">
      <dgm:prSet presAssocID="{18B10FC3-D287-455A-9FFB-CB064665D58E}" presName="spacer" presStyleCnt="0"/>
      <dgm:spPr/>
    </dgm:pt>
    <dgm:pt modelId="{7532CBBD-E551-465C-A7BD-A763F2654182}" type="pres">
      <dgm:prSet presAssocID="{D609491C-5130-4037-8AB3-06E72BE8C639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A4D71F-DEB5-4033-A9CE-E5D911D3709C}" type="presOf" srcId="{5DC878C1-870F-4AFE-86AA-DC1C0155FB70}" destId="{6A7FAF6B-9338-416A-85A5-D098D1A2CF7F}" srcOrd="0" destOrd="0" presId="urn:microsoft.com/office/officeart/2005/8/layout/vList2"/>
    <dgm:cxn modelId="{DA359B1A-5546-4DD7-943D-5563476D92D4}" type="presOf" srcId="{D609491C-5130-4037-8AB3-06E72BE8C639}" destId="{7532CBBD-E551-465C-A7BD-A763F2654182}" srcOrd="0" destOrd="0" presId="urn:microsoft.com/office/officeart/2005/8/layout/vList2"/>
    <dgm:cxn modelId="{9871FEE9-7A2B-4705-A5ED-5E7F936ACB80}" srcId="{5DC878C1-870F-4AFE-86AA-DC1C0155FB70}" destId="{3BDA387D-F609-4DC4-A724-60FF52EF30BE}" srcOrd="1" destOrd="0" parTransId="{BBDE2E48-7108-49DC-A834-53EC0F68BD99}" sibTransId="{18B10FC3-D287-455A-9FFB-CB064665D58E}"/>
    <dgm:cxn modelId="{3EEC6175-87CC-455A-B12A-09451A1F79A8}" srcId="{5DC878C1-870F-4AFE-86AA-DC1C0155FB70}" destId="{D609491C-5130-4037-8AB3-06E72BE8C639}" srcOrd="2" destOrd="0" parTransId="{178F2522-555A-49BE-A6D6-A7AF4BB0FD82}" sibTransId="{2AD65499-417B-44FA-A4C9-81DF2D98BBCD}"/>
    <dgm:cxn modelId="{DA3E099C-56EF-479E-AB5F-C5BA973E89A9}" type="presOf" srcId="{3BDA387D-F609-4DC4-A724-60FF52EF30BE}" destId="{67F53832-E5FF-4083-A532-B43A40A3B702}" srcOrd="0" destOrd="0" presId="urn:microsoft.com/office/officeart/2005/8/layout/vList2"/>
    <dgm:cxn modelId="{8390C5D3-3B1E-4F65-8B92-3B724BAEF77B}" srcId="{5DC878C1-870F-4AFE-86AA-DC1C0155FB70}" destId="{865AF349-1ADC-4AC2-88B9-DDFFBB4CB154}" srcOrd="0" destOrd="0" parTransId="{21DADF74-D877-48ED-BDCE-523FA6EDAC25}" sibTransId="{7F87CD3B-52D0-4566-BC3F-4A6F6AD4BD34}"/>
    <dgm:cxn modelId="{F607D4A7-066C-4BBB-884A-CA13B50E3E9A}" type="presOf" srcId="{865AF349-1ADC-4AC2-88B9-DDFFBB4CB154}" destId="{1DBAD5A0-7426-4759-A33B-05E8E2799857}" srcOrd="0" destOrd="0" presId="urn:microsoft.com/office/officeart/2005/8/layout/vList2"/>
    <dgm:cxn modelId="{7E9412B3-2C49-44FE-B108-B8A3ED5515E6}" type="presParOf" srcId="{6A7FAF6B-9338-416A-85A5-D098D1A2CF7F}" destId="{1DBAD5A0-7426-4759-A33B-05E8E2799857}" srcOrd="0" destOrd="0" presId="urn:microsoft.com/office/officeart/2005/8/layout/vList2"/>
    <dgm:cxn modelId="{9DA23372-2116-4A09-9068-E63177AB20A9}" type="presParOf" srcId="{6A7FAF6B-9338-416A-85A5-D098D1A2CF7F}" destId="{1DF6902C-4453-4256-A953-348E5600454A}" srcOrd="1" destOrd="0" presId="urn:microsoft.com/office/officeart/2005/8/layout/vList2"/>
    <dgm:cxn modelId="{9C7273AB-A71F-4D2C-819B-4F395BFD8ABE}" type="presParOf" srcId="{6A7FAF6B-9338-416A-85A5-D098D1A2CF7F}" destId="{67F53832-E5FF-4083-A532-B43A40A3B702}" srcOrd="2" destOrd="0" presId="urn:microsoft.com/office/officeart/2005/8/layout/vList2"/>
    <dgm:cxn modelId="{3DEFE737-8922-434C-9429-F239D5BC5A15}" type="presParOf" srcId="{6A7FAF6B-9338-416A-85A5-D098D1A2CF7F}" destId="{F5FCE92E-BFB8-4E69-98D7-B33678E462F7}" srcOrd="3" destOrd="0" presId="urn:microsoft.com/office/officeart/2005/8/layout/vList2"/>
    <dgm:cxn modelId="{851D29CA-8F97-4AF5-879F-EE8D3945B9CF}" type="presParOf" srcId="{6A7FAF6B-9338-416A-85A5-D098D1A2CF7F}" destId="{7532CBBD-E551-465C-A7BD-A763F2654182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017C936-7944-441F-992B-CFCE56AA49FD}" type="doc">
      <dgm:prSet loTypeId="urn:microsoft.com/office/officeart/2005/8/layout/chevron1" loCatId="process" qsTypeId="urn:microsoft.com/office/officeart/2005/8/quickstyle/simple1" qsCatId="simple" csTypeId="urn:microsoft.com/office/officeart/2005/8/colors/accent2_2" csCatId="accent2" phldr="1"/>
      <dgm:spPr/>
    </dgm:pt>
    <dgm:pt modelId="{3D2500CA-0B8E-4758-846A-A9F162353B4C}">
      <dgm:prSet phldrT="[Text]"/>
      <dgm:spPr/>
      <dgm:t>
        <a:bodyPr/>
        <a:lstStyle/>
        <a:p>
          <a:r>
            <a:rPr lang="en-US" b="1" dirty="0" smtClean="0"/>
            <a:t>Complete</a:t>
          </a:r>
          <a:endParaRPr lang="en-US" b="1" dirty="0"/>
        </a:p>
      </dgm:t>
    </dgm:pt>
    <dgm:pt modelId="{1D1A1080-997B-44DB-BFF2-34E5ABC5C51C}" type="parTrans" cxnId="{57CE7BE5-A629-417D-BDB4-612B2AD52D5B}">
      <dgm:prSet/>
      <dgm:spPr/>
      <dgm:t>
        <a:bodyPr/>
        <a:lstStyle/>
        <a:p>
          <a:endParaRPr lang="en-US"/>
        </a:p>
      </dgm:t>
    </dgm:pt>
    <dgm:pt modelId="{B4D98E79-2875-4D09-A78A-A001CA30155C}" type="sibTrans" cxnId="{57CE7BE5-A629-417D-BDB4-612B2AD52D5B}">
      <dgm:prSet/>
      <dgm:spPr/>
      <dgm:t>
        <a:bodyPr/>
        <a:lstStyle/>
        <a:p>
          <a:endParaRPr lang="en-US"/>
        </a:p>
      </dgm:t>
    </dgm:pt>
    <dgm:pt modelId="{1B025970-2F97-40D1-A42A-2F72EE82C78F}">
      <dgm:prSet phldrT="[Text]"/>
      <dgm:spPr/>
      <dgm:t>
        <a:bodyPr/>
        <a:lstStyle/>
        <a:p>
          <a:r>
            <a:rPr lang="en-US" b="1" dirty="0" smtClean="0"/>
            <a:t>Improve</a:t>
          </a:r>
          <a:endParaRPr lang="en-US" b="1" dirty="0"/>
        </a:p>
      </dgm:t>
    </dgm:pt>
    <dgm:pt modelId="{159E4378-298E-4CF0-9070-9605615FAE9F}" type="parTrans" cxnId="{5D213989-BC14-47E2-B12C-709FAFC345B7}">
      <dgm:prSet/>
      <dgm:spPr/>
      <dgm:t>
        <a:bodyPr/>
        <a:lstStyle/>
        <a:p>
          <a:endParaRPr lang="en-US"/>
        </a:p>
      </dgm:t>
    </dgm:pt>
    <dgm:pt modelId="{E41BD8B5-4F57-4788-AE14-F03E0BE5C7DE}" type="sibTrans" cxnId="{5D213989-BC14-47E2-B12C-709FAFC345B7}">
      <dgm:prSet/>
      <dgm:spPr/>
      <dgm:t>
        <a:bodyPr/>
        <a:lstStyle/>
        <a:p>
          <a:endParaRPr lang="en-US"/>
        </a:p>
      </dgm:t>
    </dgm:pt>
    <dgm:pt modelId="{5B3EE176-52CF-4078-9CF3-135296E52568}">
      <dgm:prSet phldrT="[Text]"/>
      <dgm:spPr/>
      <dgm:t>
        <a:bodyPr/>
        <a:lstStyle/>
        <a:p>
          <a:r>
            <a:rPr lang="en-US" b="1" dirty="0" smtClean="0"/>
            <a:t>Share</a:t>
          </a:r>
          <a:endParaRPr lang="en-US" b="1" dirty="0"/>
        </a:p>
      </dgm:t>
    </dgm:pt>
    <dgm:pt modelId="{42C9754E-3CF9-495D-95BC-8080BC332491}" type="parTrans" cxnId="{4A7DC73B-E053-4B44-9F16-557F6CE30BFD}">
      <dgm:prSet/>
      <dgm:spPr/>
      <dgm:t>
        <a:bodyPr/>
        <a:lstStyle/>
        <a:p>
          <a:endParaRPr lang="en-US"/>
        </a:p>
      </dgm:t>
    </dgm:pt>
    <dgm:pt modelId="{E07E1170-B049-490B-A006-D2AC5C7F5E36}" type="sibTrans" cxnId="{4A7DC73B-E053-4B44-9F16-557F6CE30BFD}">
      <dgm:prSet/>
      <dgm:spPr/>
      <dgm:t>
        <a:bodyPr/>
        <a:lstStyle/>
        <a:p>
          <a:endParaRPr lang="en-US"/>
        </a:p>
      </dgm:t>
    </dgm:pt>
    <dgm:pt modelId="{4D3999FA-4BAE-42DA-8653-B174D54A1A32}" type="pres">
      <dgm:prSet presAssocID="{8017C936-7944-441F-992B-CFCE56AA49FD}" presName="Name0" presStyleCnt="0">
        <dgm:presLayoutVars>
          <dgm:dir/>
          <dgm:animLvl val="lvl"/>
          <dgm:resizeHandles val="exact"/>
        </dgm:presLayoutVars>
      </dgm:prSet>
      <dgm:spPr/>
    </dgm:pt>
    <dgm:pt modelId="{8FBF050A-5A8D-4617-994A-712314B9796F}" type="pres">
      <dgm:prSet presAssocID="{3D2500CA-0B8E-4758-846A-A9F162353B4C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DD17CA-8FBE-4EC6-B170-B9349146E328}" type="pres">
      <dgm:prSet presAssocID="{B4D98E79-2875-4D09-A78A-A001CA30155C}" presName="parTxOnlySpace" presStyleCnt="0"/>
      <dgm:spPr/>
    </dgm:pt>
    <dgm:pt modelId="{6BB3BE2B-41F8-4D7B-9F28-A0FF4A5B8311}" type="pres">
      <dgm:prSet presAssocID="{1B025970-2F97-40D1-A42A-2F72EE82C78F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599805B-AC40-451E-8054-37E91563B8F9}" type="pres">
      <dgm:prSet presAssocID="{E41BD8B5-4F57-4788-AE14-F03E0BE5C7DE}" presName="parTxOnlySpace" presStyleCnt="0"/>
      <dgm:spPr/>
    </dgm:pt>
    <dgm:pt modelId="{0012BA4D-2E9C-459F-AF21-15B709B432D5}" type="pres">
      <dgm:prSet presAssocID="{5B3EE176-52CF-4078-9CF3-135296E52568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63D1D42-34EB-47CF-BC24-EC2FCAD25EB5}" type="presOf" srcId="{1B025970-2F97-40D1-A42A-2F72EE82C78F}" destId="{6BB3BE2B-41F8-4D7B-9F28-A0FF4A5B8311}" srcOrd="0" destOrd="0" presId="urn:microsoft.com/office/officeart/2005/8/layout/chevron1"/>
    <dgm:cxn modelId="{5D213989-BC14-47E2-B12C-709FAFC345B7}" srcId="{8017C936-7944-441F-992B-CFCE56AA49FD}" destId="{1B025970-2F97-40D1-A42A-2F72EE82C78F}" srcOrd="1" destOrd="0" parTransId="{159E4378-298E-4CF0-9070-9605615FAE9F}" sibTransId="{E41BD8B5-4F57-4788-AE14-F03E0BE5C7DE}"/>
    <dgm:cxn modelId="{E98B08DB-9687-4575-B599-B53027DEC8EF}" type="presOf" srcId="{8017C936-7944-441F-992B-CFCE56AA49FD}" destId="{4D3999FA-4BAE-42DA-8653-B174D54A1A32}" srcOrd="0" destOrd="0" presId="urn:microsoft.com/office/officeart/2005/8/layout/chevron1"/>
    <dgm:cxn modelId="{25F3DACE-ADA6-4970-9744-5F77BA612837}" type="presOf" srcId="{3D2500CA-0B8E-4758-846A-A9F162353B4C}" destId="{8FBF050A-5A8D-4617-994A-712314B9796F}" srcOrd="0" destOrd="0" presId="urn:microsoft.com/office/officeart/2005/8/layout/chevron1"/>
    <dgm:cxn modelId="{57CE7BE5-A629-417D-BDB4-612B2AD52D5B}" srcId="{8017C936-7944-441F-992B-CFCE56AA49FD}" destId="{3D2500CA-0B8E-4758-846A-A9F162353B4C}" srcOrd="0" destOrd="0" parTransId="{1D1A1080-997B-44DB-BFF2-34E5ABC5C51C}" sibTransId="{B4D98E79-2875-4D09-A78A-A001CA30155C}"/>
    <dgm:cxn modelId="{3066201D-FFFE-4829-9A04-B39441E17251}" type="presOf" srcId="{5B3EE176-52CF-4078-9CF3-135296E52568}" destId="{0012BA4D-2E9C-459F-AF21-15B709B432D5}" srcOrd="0" destOrd="0" presId="urn:microsoft.com/office/officeart/2005/8/layout/chevron1"/>
    <dgm:cxn modelId="{4A7DC73B-E053-4B44-9F16-557F6CE30BFD}" srcId="{8017C936-7944-441F-992B-CFCE56AA49FD}" destId="{5B3EE176-52CF-4078-9CF3-135296E52568}" srcOrd="2" destOrd="0" parTransId="{42C9754E-3CF9-495D-95BC-8080BC332491}" sibTransId="{E07E1170-B049-490B-A006-D2AC5C7F5E36}"/>
    <dgm:cxn modelId="{B9A47870-E1F8-4B74-9461-F9A3F1AB9FAC}" type="presParOf" srcId="{4D3999FA-4BAE-42DA-8653-B174D54A1A32}" destId="{8FBF050A-5A8D-4617-994A-712314B9796F}" srcOrd="0" destOrd="0" presId="urn:microsoft.com/office/officeart/2005/8/layout/chevron1"/>
    <dgm:cxn modelId="{7B0FD811-E3A4-44C3-94EF-C22D203A72A2}" type="presParOf" srcId="{4D3999FA-4BAE-42DA-8653-B174D54A1A32}" destId="{9FDD17CA-8FBE-4EC6-B170-B9349146E328}" srcOrd="1" destOrd="0" presId="urn:microsoft.com/office/officeart/2005/8/layout/chevron1"/>
    <dgm:cxn modelId="{B42FD969-1D04-4554-8D3C-DEC334CC2F16}" type="presParOf" srcId="{4D3999FA-4BAE-42DA-8653-B174D54A1A32}" destId="{6BB3BE2B-41F8-4D7B-9F28-A0FF4A5B8311}" srcOrd="2" destOrd="0" presId="urn:microsoft.com/office/officeart/2005/8/layout/chevron1"/>
    <dgm:cxn modelId="{D6522CBB-4277-4267-9813-B74379621FF1}" type="presParOf" srcId="{4D3999FA-4BAE-42DA-8653-B174D54A1A32}" destId="{6599805B-AC40-451E-8054-37E91563B8F9}" srcOrd="3" destOrd="0" presId="urn:microsoft.com/office/officeart/2005/8/layout/chevron1"/>
    <dgm:cxn modelId="{08BAF24A-70B0-42A1-8529-A532F5A48D0F}" type="presParOf" srcId="{4D3999FA-4BAE-42DA-8653-B174D54A1A32}" destId="{0012BA4D-2E9C-459F-AF21-15B709B432D5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46383AC-CDCD-4BC8-8862-38963739F487}" type="doc">
      <dgm:prSet loTypeId="urn:microsoft.com/office/officeart/2005/8/layout/cycle5" loCatId="cycle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DC332CC7-A32C-4B96-9BB2-A256AB8019A8}">
      <dgm:prSet phldrT="[Text]"/>
      <dgm:spPr/>
      <dgm:t>
        <a:bodyPr/>
        <a:lstStyle/>
        <a:p>
          <a:r>
            <a:rPr lang="en-US" b="1" dirty="0" smtClean="0"/>
            <a:t>Look at crash</a:t>
          </a:r>
          <a:endParaRPr lang="en-US" b="1" dirty="0"/>
        </a:p>
      </dgm:t>
    </dgm:pt>
    <dgm:pt modelId="{1918406F-A919-4B9C-87C3-722B92C022A3}" type="parTrans" cxnId="{170ABD72-F4FE-4B53-B791-41FD2E0DEBEA}">
      <dgm:prSet/>
      <dgm:spPr/>
      <dgm:t>
        <a:bodyPr/>
        <a:lstStyle/>
        <a:p>
          <a:endParaRPr lang="en-US"/>
        </a:p>
      </dgm:t>
    </dgm:pt>
    <dgm:pt modelId="{E18586B2-1294-49B6-9363-EA32014404B9}" type="sibTrans" cxnId="{170ABD72-F4FE-4B53-B791-41FD2E0DEBEA}">
      <dgm:prSet/>
      <dgm:spPr/>
      <dgm:t>
        <a:bodyPr/>
        <a:lstStyle/>
        <a:p>
          <a:endParaRPr lang="en-US"/>
        </a:p>
      </dgm:t>
    </dgm:pt>
    <dgm:pt modelId="{359975E5-C61F-46B9-805B-31D0B80478E5}">
      <dgm:prSet phldrT="[Text]"/>
      <dgm:spPr>
        <a:solidFill>
          <a:schemeClr val="accent2">
            <a:hueOff val="0"/>
            <a:satOff val="0"/>
            <a:lumOff val="0"/>
            <a:alpha val="25000"/>
          </a:schemeClr>
        </a:solidFill>
      </dgm:spPr>
      <dgm:t>
        <a:bodyPr/>
        <a:lstStyle/>
        <a:p>
          <a:r>
            <a:rPr lang="en-US" b="1" dirty="0" smtClean="0"/>
            <a:t>Root cause analysis</a:t>
          </a:r>
          <a:endParaRPr lang="en-US" b="1" dirty="0"/>
        </a:p>
      </dgm:t>
    </dgm:pt>
    <dgm:pt modelId="{DD9DE19D-3B17-4E38-9640-61A484162C13}" type="parTrans" cxnId="{1E79DBA9-43F7-45A1-9EB2-07BA2C18FB63}">
      <dgm:prSet/>
      <dgm:spPr/>
      <dgm:t>
        <a:bodyPr/>
        <a:lstStyle/>
        <a:p>
          <a:endParaRPr lang="en-US"/>
        </a:p>
      </dgm:t>
    </dgm:pt>
    <dgm:pt modelId="{14AB30B3-1C0A-439E-B700-10EAAFE895B0}" type="sibTrans" cxnId="{1E79DBA9-43F7-45A1-9EB2-07BA2C18FB63}">
      <dgm:prSet/>
      <dgm:spPr/>
      <dgm:t>
        <a:bodyPr/>
        <a:lstStyle/>
        <a:p>
          <a:endParaRPr lang="en-US"/>
        </a:p>
      </dgm:t>
    </dgm:pt>
    <dgm:pt modelId="{3665F644-21DB-45F0-A847-74CDF0740BDA}">
      <dgm:prSet phldrT="[Text]"/>
      <dgm:spPr>
        <a:solidFill>
          <a:schemeClr val="accent2">
            <a:hueOff val="0"/>
            <a:satOff val="0"/>
            <a:lumOff val="0"/>
            <a:alpha val="25000"/>
          </a:schemeClr>
        </a:solidFill>
      </dgm:spPr>
      <dgm:t>
        <a:bodyPr/>
        <a:lstStyle/>
        <a:p>
          <a:r>
            <a:rPr lang="en-US" b="1" dirty="0" smtClean="0"/>
            <a:t>Minimal repro file</a:t>
          </a:r>
          <a:endParaRPr lang="en-US" b="1" dirty="0"/>
        </a:p>
      </dgm:t>
    </dgm:pt>
    <dgm:pt modelId="{0CD5EAC4-BF87-4677-8E8F-64145B212A11}" type="parTrans" cxnId="{2010404A-F33A-4E92-ADFA-BBD3EE15837E}">
      <dgm:prSet/>
      <dgm:spPr/>
      <dgm:t>
        <a:bodyPr/>
        <a:lstStyle/>
        <a:p>
          <a:endParaRPr lang="en-US"/>
        </a:p>
      </dgm:t>
    </dgm:pt>
    <dgm:pt modelId="{5588ADD5-DDF2-4F22-B6E2-CDCF48CA82BF}" type="sibTrans" cxnId="{2010404A-F33A-4E92-ADFA-BBD3EE15837E}">
      <dgm:prSet/>
      <dgm:spPr/>
      <dgm:t>
        <a:bodyPr/>
        <a:lstStyle/>
        <a:p>
          <a:endParaRPr lang="en-US"/>
        </a:p>
      </dgm:t>
    </dgm:pt>
    <dgm:pt modelId="{D044A4B0-2789-4159-9E8B-83513D22895C}">
      <dgm:prSet phldrT="[Text]"/>
      <dgm:spPr>
        <a:solidFill>
          <a:schemeClr val="accent2">
            <a:hueOff val="0"/>
            <a:satOff val="0"/>
            <a:lumOff val="0"/>
            <a:alpha val="25000"/>
          </a:schemeClr>
        </a:solidFill>
      </dgm:spPr>
      <dgm:t>
        <a:bodyPr/>
        <a:lstStyle/>
        <a:p>
          <a:r>
            <a:rPr lang="en-US" b="1" dirty="0" smtClean="0"/>
            <a:t>Detection logic</a:t>
          </a:r>
          <a:endParaRPr lang="en-US" b="1" dirty="0"/>
        </a:p>
      </dgm:t>
    </dgm:pt>
    <dgm:pt modelId="{B274321E-8771-498C-ADAF-4EE0D1422687}" type="parTrans" cxnId="{6F6933B5-AF9F-44D5-A4A9-FF66B0A52F78}">
      <dgm:prSet/>
      <dgm:spPr/>
      <dgm:t>
        <a:bodyPr/>
        <a:lstStyle/>
        <a:p>
          <a:endParaRPr lang="en-US"/>
        </a:p>
      </dgm:t>
    </dgm:pt>
    <dgm:pt modelId="{030AF2C1-40D7-4F0F-BE11-219822B14DFD}" type="sibTrans" cxnId="{6F6933B5-AF9F-44D5-A4A9-FF66B0A52F78}">
      <dgm:prSet/>
      <dgm:spPr/>
      <dgm:t>
        <a:bodyPr/>
        <a:lstStyle/>
        <a:p>
          <a:endParaRPr lang="en-US"/>
        </a:p>
      </dgm:t>
    </dgm:pt>
    <dgm:pt modelId="{A561B84C-21DA-4872-87EB-95AE32605144}" type="pres">
      <dgm:prSet presAssocID="{046383AC-CDCD-4BC8-8862-38963739F48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C0A61C5-006B-425D-96D9-0FF62F377373}" type="pres">
      <dgm:prSet presAssocID="{DC332CC7-A32C-4B96-9BB2-A256AB8019A8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EC9437-7B03-468D-8851-7C82B8649249}" type="pres">
      <dgm:prSet presAssocID="{DC332CC7-A32C-4B96-9BB2-A256AB8019A8}" presName="spNode" presStyleCnt="0"/>
      <dgm:spPr/>
    </dgm:pt>
    <dgm:pt modelId="{2A45007A-0559-4B41-B7AD-380F51C34452}" type="pres">
      <dgm:prSet presAssocID="{E18586B2-1294-49B6-9363-EA32014404B9}" presName="sibTrans" presStyleLbl="sibTrans1D1" presStyleIdx="0" presStyleCnt="4"/>
      <dgm:spPr/>
      <dgm:t>
        <a:bodyPr/>
        <a:lstStyle/>
        <a:p>
          <a:endParaRPr lang="en-US"/>
        </a:p>
      </dgm:t>
    </dgm:pt>
    <dgm:pt modelId="{B50236C6-D2E3-489A-BB41-F9D98204F505}" type="pres">
      <dgm:prSet presAssocID="{359975E5-C61F-46B9-805B-31D0B80478E5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C3148C6-14D1-446D-A780-E127655FA9FC}" type="pres">
      <dgm:prSet presAssocID="{359975E5-C61F-46B9-805B-31D0B80478E5}" presName="spNode" presStyleCnt="0"/>
      <dgm:spPr/>
    </dgm:pt>
    <dgm:pt modelId="{77387F3B-534D-486D-A1D1-F28539F38DA6}" type="pres">
      <dgm:prSet presAssocID="{14AB30B3-1C0A-439E-B700-10EAAFE895B0}" presName="sibTrans" presStyleLbl="sibTrans1D1" presStyleIdx="1" presStyleCnt="4"/>
      <dgm:spPr/>
      <dgm:t>
        <a:bodyPr/>
        <a:lstStyle/>
        <a:p>
          <a:endParaRPr lang="en-US"/>
        </a:p>
      </dgm:t>
    </dgm:pt>
    <dgm:pt modelId="{BBC07873-782F-47C7-9B18-81C46A21A98E}" type="pres">
      <dgm:prSet presAssocID="{3665F644-21DB-45F0-A847-74CDF0740BDA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192FFB-19DE-4FCB-BD0F-873A560DC5A5}" type="pres">
      <dgm:prSet presAssocID="{3665F644-21DB-45F0-A847-74CDF0740BDA}" presName="spNode" presStyleCnt="0"/>
      <dgm:spPr/>
    </dgm:pt>
    <dgm:pt modelId="{8E69F5BD-C970-4DEF-A2D4-53A7E2818E83}" type="pres">
      <dgm:prSet presAssocID="{5588ADD5-DDF2-4F22-B6E2-CDCF48CA82BF}" presName="sibTrans" presStyleLbl="sibTrans1D1" presStyleIdx="2" presStyleCnt="4"/>
      <dgm:spPr/>
      <dgm:t>
        <a:bodyPr/>
        <a:lstStyle/>
        <a:p>
          <a:endParaRPr lang="en-US"/>
        </a:p>
      </dgm:t>
    </dgm:pt>
    <dgm:pt modelId="{738A81D9-1682-42D5-9E0D-28DA22CEED42}" type="pres">
      <dgm:prSet presAssocID="{D044A4B0-2789-4159-9E8B-83513D22895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6C9DFE-8D68-4522-8872-9A4A347D2A50}" type="pres">
      <dgm:prSet presAssocID="{D044A4B0-2789-4159-9E8B-83513D22895C}" presName="spNode" presStyleCnt="0"/>
      <dgm:spPr/>
    </dgm:pt>
    <dgm:pt modelId="{13CC1CD4-6AD8-4ECE-9327-668F81AAB77F}" type="pres">
      <dgm:prSet presAssocID="{030AF2C1-40D7-4F0F-BE11-219822B14DFD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BE1B6122-33A7-41A2-8AA1-0C4D76228E8E}" type="presOf" srcId="{D044A4B0-2789-4159-9E8B-83513D22895C}" destId="{738A81D9-1682-42D5-9E0D-28DA22CEED42}" srcOrd="0" destOrd="0" presId="urn:microsoft.com/office/officeart/2005/8/layout/cycle5"/>
    <dgm:cxn modelId="{D0E83194-BEA9-4DA2-A540-4B9B6547480A}" type="presOf" srcId="{359975E5-C61F-46B9-805B-31D0B80478E5}" destId="{B50236C6-D2E3-489A-BB41-F9D98204F505}" srcOrd="0" destOrd="0" presId="urn:microsoft.com/office/officeart/2005/8/layout/cycle5"/>
    <dgm:cxn modelId="{8F70E9ED-220F-43B9-8E09-DB14A0F193A3}" type="presOf" srcId="{14AB30B3-1C0A-439E-B700-10EAAFE895B0}" destId="{77387F3B-534D-486D-A1D1-F28539F38DA6}" srcOrd="0" destOrd="0" presId="urn:microsoft.com/office/officeart/2005/8/layout/cycle5"/>
    <dgm:cxn modelId="{1E79DBA9-43F7-45A1-9EB2-07BA2C18FB63}" srcId="{046383AC-CDCD-4BC8-8862-38963739F487}" destId="{359975E5-C61F-46B9-805B-31D0B80478E5}" srcOrd="1" destOrd="0" parTransId="{DD9DE19D-3B17-4E38-9640-61A484162C13}" sibTransId="{14AB30B3-1C0A-439E-B700-10EAAFE895B0}"/>
    <dgm:cxn modelId="{A67EB952-1D91-4098-9804-1D8D41C17ED9}" type="presOf" srcId="{E18586B2-1294-49B6-9363-EA32014404B9}" destId="{2A45007A-0559-4B41-B7AD-380F51C34452}" srcOrd="0" destOrd="0" presId="urn:microsoft.com/office/officeart/2005/8/layout/cycle5"/>
    <dgm:cxn modelId="{6F6933B5-AF9F-44D5-A4A9-FF66B0A52F78}" srcId="{046383AC-CDCD-4BC8-8862-38963739F487}" destId="{D044A4B0-2789-4159-9E8B-83513D22895C}" srcOrd="3" destOrd="0" parTransId="{B274321E-8771-498C-ADAF-4EE0D1422687}" sibTransId="{030AF2C1-40D7-4F0F-BE11-219822B14DFD}"/>
    <dgm:cxn modelId="{A69292BE-429D-4C26-BE8E-1C82EC5EF641}" type="presOf" srcId="{046383AC-CDCD-4BC8-8862-38963739F487}" destId="{A561B84C-21DA-4872-87EB-95AE32605144}" srcOrd="0" destOrd="0" presId="urn:microsoft.com/office/officeart/2005/8/layout/cycle5"/>
    <dgm:cxn modelId="{B5EBC732-8B1E-4E26-A16E-F6C418912D8A}" type="presOf" srcId="{3665F644-21DB-45F0-A847-74CDF0740BDA}" destId="{BBC07873-782F-47C7-9B18-81C46A21A98E}" srcOrd="0" destOrd="0" presId="urn:microsoft.com/office/officeart/2005/8/layout/cycle5"/>
    <dgm:cxn modelId="{D42E5C6F-E518-4AB7-8E8A-96F0BDFE43CD}" type="presOf" srcId="{5588ADD5-DDF2-4F22-B6E2-CDCF48CA82BF}" destId="{8E69F5BD-C970-4DEF-A2D4-53A7E2818E83}" srcOrd="0" destOrd="0" presId="urn:microsoft.com/office/officeart/2005/8/layout/cycle5"/>
    <dgm:cxn modelId="{D1EB86DB-D24B-4AD3-9508-1BB4338E6858}" type="presOf" srcId="{030AF2C1-40D7-4F0F-BE11-219822B14DFD}" destId="{13CC1CD4-6AD8-4ECE-9327-668F81AAB77F}" srcOrd="0" destOrd="0" presId="urn:microsoft.com/office/officeart/2005/8/layout/cycle5"/>
    <dgm:cxn modelId="{2010404A-F33A-4E92-ADFA-BBD3EE15837E}" srcId="{046383AC-CDCD-4BC8-8862-38963739F487}" destId="{3665F644-21DB-45F0-A847-74CDF0740BDA}" srcOrd="2" destOrd="0" parTransId="{0CD5EAC4-BF87-4677-8E8F-64145B212A11}" sibTransId="{5588ADD5-DDF2-4F22-B6E2-CDCF48CA82BF}"/>
    <dgm:cxn modelId="{B39803A7-DECF-4266-ADD5-341BC1DE87CD}" type="presOf" srcId="{DC332CC7-A32C-4B96-9BB2-A256AB8019A8}" destId="{DC0A61C5-006B-425D-96D9-0FF62F377373}" srcOrd="0" destOrd="0" presId="urn:microsoft.com/office/officeart/2005/8/layout/cycle5"/>
    <dgm:cxn modelId="{170ABD72-F4FE-4B53-B791-41FD2E0DEBEA}" srcId="{046383AC-CDCD-4BC8-8862-38963739F487}" destId="{DC332CC7-A32C-4B96-9BB2-A256AB8019A8}" srcOrd="0" destOrd="0" parTransId="{1918406F-A919-4B9C-87C3-722B92C022A3}" sibTransId="{E18586B2-1294-49B6-9363-EA32014404B9}"/>
    <dgm:cxn modelId="{8B11B5FE-05AB-4F86-8E0E-AFB4EC4F7783}" type="presParOf" srcId="{A561B84C-21DA-4872-87EB-95AE32605144}" destId="{DC0A61C5-006B-425D-96D9-0FF62F377373}" srcOrd="0" destOrd="0" presId="urn:microsoft.com/office/officeart/2005/8/layout/cycle5"/>
    <dgm:cxn modelId="{2163815D-96FE-4E32-88E1-DA670C2F4B90}" type="presParOf" srcId="{A561B84C-21DA-4872-87EB-95AE32605144}" destId="{32EC9437-7B03-468D-8851-7C82B8649249}" srcOrd="1" destOrd="0" presId="urn:microsoft.com/office/officeart/2005/8/layout/cycle5"/>
    <dgm:cxn modelId="{A7D764DD-E17E-41FC-A801-11BE22A46963}" type="presParOf" srcId="{A561B84C-21DA-4872-87EB-95AE32605144}" destId="{2A45007A-0559-4B41-B7AD-380F51C34452}" srcOrd="2" destOrd="0" presId="urn:microsoft.com/office/officeart/2005/8/layout/cycle5"/>
    <dgm:cxn modelId="{7E46FD82-6F2E-4314-A8FA-67AE7491FDB6}" type="presParOf" srcId="{A561B84C-21DA-4872-87EB-95AE32605144}" destId="{B50236C6-D2E3-489A-BB41-F9D98204F505}" srcOrd="3" destOrd="0" presId="urn:microsoft.com/office/officeart/2005/8/layout/cycle5"/>
    <dgm:cxn modelId="{0AEC58A3-2630-408C-83EE-29067A851B0E}" type="presParOf" srcId="{A561B84C-21DA-4872-87EB-95AE32605144}" destId="{7C3148C6-14D1-446D-A780-E127655FA9FC}" srcOrd="4" destOrd="0" presId="urn:microsoft.com/office/officeart/2005/8/layout/cycle5"/>
    <dgm:cxn modelId="{23EA42C9-EFC0-4B64-8850-3A66E89657C6}" type="presParOf" srcId="{A561B84C-21DA-4872-87EB-95AE32605144}" destId="{77387F3B-534D-486D-A1D1-F28539F38DA6}" srcOrd="5" destOrd="0" presId="urn:microsoft.com/office/officeart/2005/8/layout/cycle5"/>
    <dgm:cxn modelId="{0E5CECFF-1164-47AA-A834-65525CAD5180}" type="presParOf" srcId="{A561B84C-21DA-4872-87EB-95AE32605144}" destId="{BBC07873-782F-47C7-9B18-81C46A21A98E}" srcOrd="6" destOrd="0" presId="urn:microsoft.com/office/officeart/2005/8/layout/cycle5"/>
    <dgm:cxn modelId="{DBAC048E-34D2-4393-95C5-BA88632A2CA5}" type="presParOf" srcId="{A561B84C-21DA-4872-87EB-95AE32605144}" destId="{CF192FFB-19DE-4FCB-BD0F-873A560DC5A5}" srcOrd="7" destOrd="0" presId="urn:microsoft.com/office/officeart/2005/8/layout/cycle5"/>
    <dgm:cxn modelId="{5C90387B-EBFC-4A1E-AE6D-3D6A2BCF5989}" type="presParOf" srcId="{A561B84C-21DA-4872-87EB-95AE32605144}" destId="{8E69F5BD-C970-4DEF-A2D4-53A7E2818E83}" srcOrd="8" destOrd="0" presId="urn:microsoft.com/office/officeart/2005/8/layout/cycle5"/>
    <dgm:cxn modelId="{C288E13A-F1F9-4D9C-95B8-8155EAA97228}" type="presParOf" srcId="{A561B84C-21DA-4872-87EB-95AE32605144}" destId="{738A81D9-1682-42D5-9E0D-28DA22CEED42}" srcOrd="9" destOrd="0" presId="urn:microsoft.com/office/officeart/2005/8/layout/cycle5"/>
    <dgm:cxn modelId="{5A43F77C-C26E-48A3-8CA1-5DD9E317BB67}" type="presParOf" srcId="{A561B84C-21DA-4872-87EB-95AE32605144}" destId="{526C9DFE-8D68-4522-8872-9A4A347D2A50}" srcOrd="10" destOrd="0" presId="urn:microsoft.com/office/officeart/2005/8/layout/cycle5"/>
    <dgm:cxn modelId="{E5CECEA5-B188-4812-B0F4-A3C38D801640}" type="presParOf" srcId="{A561B84C-21DA-4872-87EB-95AE32605144}" destId="{13CC1CD4-6AD8-4ECE-9327-668F81AAB77F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F4DA105-8FBC-45B9-9442-A8EDCF5B836F}" type="doc">
      <dgm:prSet loTypeId="urn:microsoft.com/office/officeart/2005/8/layout/chevron1" loCatId="process" qsTypeId="urn:microsoft.com/office/officeart/2005/8/quickstyle/simple1" qsCatId="simple" csTypeId="urn:microsoft.com/office/officeart/2005/8/colors/accent2_2" csCatId="accent2" phldr="1"/>
      <dgm:spPr/>
    </dgm:pt>
    <dgm:pt modelId="{3D338AB5-3559-4A29-BCF2-B34AD95973BC}">
      <dgm:prSet phldrT="[Text]"/>
      <dgm:spPr/>
      <dgm:t>
        <a:bodyPr/>
        <a:lstStyle/>
        <a:p>
          <a:r>
            <a:rPr lang="en-US" b="1" dirty="0" smtClean="0"/>
            <a:t>Visualize</a:t>
          </a:r>
          <a:endParaRPr lang="en-US" b="1" dirty="0"/>
        </a:p>
      </dgm:t>
    </dgm:pt>
    <dgm:pt modelId="{8328B6CA-8166-423B-BEDB-EA025031DB98}" type="parTrans" cxnId="{315CAC50-30F1-4219-B3E2-98D0C29689D5}">
      <dgm:prSet/>
      <dgm:spPr/>
      <dgm:t>
        <a:bodyPr/>
        <a:lstStyle/>
        <a:p>
          <a:endParaRPr lang="en-US"/>
        </a:p>
      </dgm:t>
    </dgm:pt>
    <dgm:pt modelId="{B89D1E82-4D8F-4068-964D-76F8E036A471}" type="sibTrans" cxnId="{315CAC50-30F1-4219-B3E2-98D0C29689D5}">
      <dgm:prSet/>
      <dgm:spPr/>
      <dgm:t>
        <a:bodyPr/>
        <a:lstStyle/>
        <a:p>
          <a:endParaRPr lang="en-US"/>
        </a:p>
      </dgm:t>
    </dgm:pt>
    <dgm:pt modelId="{CC940B7E-BD8D-458D-9206-F04FFE27140C}">
      <dgm:prSet phldrT="[Text]"/>
      <dgm:spPr/>
      <dgm:t>
        <a:bodyPr/>
        <a:lstStyle/>
        <a:p>
          <a:r>
            <a:rPr lang="en-US" b="1" dirty="0" smtClean="0"/>
            <a:t>Popularize</a:t>
          </a:r>
          <a:endParaRPr lang="en-US" b="1" dirty="0"/>
        </a:p>
      </dgm:t>
    </dgm:pt>
    <dgm:pt modelId="{3176207F-BAED-4A80-9E26-A04FC3685E11}" type="parTrans" cxnId="{6D109E98-245F-4B86-BC27-B37B906ABB7B}">
      <dgm:prSet/>
      <dgm:spPr/>
      <dgm:t>
        <a:bodyPr/>
        <a:lstStyle/>
        <a:p>
          <a:endParaRPr lang="en-US"/>
        </a:p>
      </dgm:t>
    </dgm:pt>
    <dgm:pt modelId="{14571C61-D6A1-4628-AF22-F3E4177B478D}" type="sibTrans" cxnId="{6D109E98-245F-4B86-BC27-B37B906ABB7B}">
      <dgm:prSet/>
      <dgm:spPr/>
      <dgm:t>
        <a:bodyPr/>
        <a:lstStyle/>
        <a:p>
          <a:endParaRPr lang="en-US"/>
        </a:p>
      </dgm:t>
    </dgm:pt>
    <dgm:pt modelId="{4BB78A1F-3D2D-4F88-A46A-1E10047D7097}">
      <dgm:prSet phldrT="[Text]"/>
      <dgm:spPr/>
      <dgm:t>
        <a:bodyPr/>
        <a:lstStyle/>
        <a:p>
          <a:r>
            <a:rPr lang="en-US" b="1" dirty="0" smtClean="0"/>
            <a:t>Standardize</a:t>
          </a:r>
          <a:endParaRPr lang="en-US" b="1" dirty="0"/>
        </a:p>
      </dgm:t>
    </dgm:pt>
    <dgm:pt modelId="{36F9A674-772C-4F11-8567-90EA92BD0B97}" type="parTrans" cxnId="{E3D14DB3-3075-4D9F-A917-244A48BDE34A}">
      <dgm:prSet/>
      <dgm:spPr/>
      <dgm:t>
        <a:bodyPr/>
        <a:lstStyle/>
        <a:p>
          <a:endParaRPr lang="en-US"/>
        </a:p>
      </dgm:t>
    </dgm:pt>
    <dgm:pt modelId="{51F7FECF-7F2A-490E-B3DF-23EA8B556528}" type="sibTrans" cxnId="{E3D14DB3-3075-4D9F-A917-244A48BDE34A}">
      <dgm:prSet/>
      <dgm:spPr/>
      <dgm:t>
        <a:bodyPr/>
        <a:lstStyle/>
        <a:p>
          <a:endParaRPr lang="en-US"/>
        </a:p>
      </dgm:t>
    </dgm:pt>
    <dgm:pt modelId="{C3D32C43-7958-4B7A-A057-21A40FD7AB65}" type="pres">
      <dgm:prSet presAssocID="{3F4DA105-8FBC-45B9-9442-A8EDCF5B836F}" presName="Name0" presStyleCnt="0">
        <dgm:presLayoutVars>
          <dgm:dir/>
          <dgm:animLvl val="lvl"/>
          <dgm:resizeHandles val="exact"/>
        </dgm:presLayoutVars>
      </dgm:prSet>
      <dgm:spPr/>
    </dgm:pt>
    <dgm:pt modelId="{F5732D6A-43F4-4957-B008-72F9BBEB2BF8}" type="pres">
      <dgm:prSet presAssocID="{3D338AB5-3559-4A29-BCF2-B34AD95973BC}" presName="parTxOnly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63F7E6-A8A0-442A-A092-E7820BCEAFEE}" type="pres">
      <dgm:prSet presAssocID="{B89D1E82-4D8F-4068-964D-76F8E036A471}" presName="parTxOnlySpace" presStyleCnt="0"/>
      <dgm:spPr/>
    </dgm:pt>
    <dgm:pt modelId="{CC7DA315-F48E-42DD-8A70-5BE19754B3A8}" type="pres">
      <dgm:prSet presAssocID="{CC940B7E-BD8D-458D-9206-F04FFE27140C}" presName="parTxOnly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2165CB-891F-42E9-BF7F-6CEC24168EDE}" type="pres">
      <dgm:prSet presAssocID="{14571C61-D6A1-4628-AF22-F3E4177B478D}" presName="parTxOnlySpace" presStyleCnt="0"/>
      <dgm:spPr/>
    </dgm:pt>
    <dgm:pt modelId="{84BD3C9E-5335-4319-8593-14E8B4C3BD96}" type="pres">
      <dgm:prSet presAssocID="{4BB78A1F-3D2D-4F88-A46A-1E10047D7097}" presName="parTxOnly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28EE2C7-CC4D-422C-9680-CE5174B97654}" type="presOf" srcId="{CC940B7E-BD8D-458D-9206-F04FFE27140C}" destId="{CC7DA315-F48E-42DD-8A70-5BE19754B3A8}" srcOrd="0" destOrd="0" presId="urn:microsoft.com/office/officeart/2005/8/layout/chevron1"/>
    <dgm:cxn modelId="{315CAC50-30F1-4219-B3E2-98D0C29689D5}" srcId="{3F4DA105-8FBC-45B9-9442-A8EDCF5B836F}" destId="{3D338AB5-3559-4A29-BCF2-B34AD95973BC}" srcOrd="0" destOrd="0" parTransId="{8328B6CA-8166-423B-BEDB-EA025031DB98}" sibTransId="{B89D1E82-4D8F-4068-964D-76F8E036A471}"/>
    <dgm:cxn modelId="{E576AACC-7264-48CA-9055-E70934CBA4DA}" type="presOf" srcId="{3F4DA105-8FBC-45B9-9442-A8EDCF5B836F}" destId="{C3D32C43-7958-4B7A-A057-21A40FD7AB65}" srcOrd="0" destOrd="0" presId="urn:microsoft.com/office/officeart/2005/8/layout/chevron1"/>
    <dgm:cxn modelId="{0D35EC66-A045-43E1-B9DD-C4AAAD9444E5}" type="presOf" srcId="{3D338AB5-3559-4A29-BCF2-B34AD95973BC}" destId="{F5732D6A-43F4-4957-B008-72F9BBEB2BF8}" srcOrd="0" destOrd="0" presId="urn:microsoft.com/office/officeart/2005/8/layout/chevron1"/>
    <dgm:cxn modelId="{A5495685-DD19-4062-A0EE-C7CA97FBA365}" type="presOf" srcId="{4BB78A1F-3D2D-4F88-A46A-1E10047D7097}" destId="{84BD3C9E-5335-4319-8593-14E8B4C3BD96}" srcOrd="0" destOrd="0" presId="urn:microsoft.com/office/officeart/2005/8/layout/chevron1"/>
    <dgm:cxn modelId="{E3D14DB3-3075-4D9F-A917-244A48BDE34A}" srcId="{3F4DA105-8FBC-45B9-9442-A8EDCF5B836F}" destId="{4BB78A1F-3D2D-4F88-A46A-1E10047D7097}" srcOrd="2" destOrd="0" parTransId="{36F9A674-772C-4F11-8567-90EA92BD0B97}" sibTransId="{51F7FECF-7F2A-490E-B3DF-23EA8B556528}"/>
    <dgm:cxn modelId="{6D109E98-245F-4B86-BC27-B37B906ABB7B}" srcId="{3F4DA105-8FBC-45B9-9442-A8EDCF5B836F}" destId="{CC940B7E-BD8D-458D-9206-F04FFE27140C}" srcOrd="1" destOrd="0" parTransId="{3176207F-BAED-4A80-9E26-A04FC3685E11}" sibTransId="{14571C61-D6A1-4628-AF22-F3E4177B478D}"/>
    <dgm:cxn modelId="{C8F4AB2C-0E68-4147-B7CD-D3D7A26B9D73}" type="presParOf" srcId="{C3D32C43-7958-4B7A-A057-21A40FD7AB65}" destId="{F5732D6A-43F4-4957-B008-72F9BBEB2BF8}" srcOrd="0" destOrd="0" presId="urn:microsoft.com/office/officeart/2005/8/layout/chevron1"/>
    <dgm:cxn modelId="{1AFC7AFA-32A4-4092-9AFA-99303EF2CBED}" type="presParOf" srcId="{C3D32C43-7958-4B7A-A057-21A40FD7AB65}" destId="{6063F7E6-A8A0-442A-A092-E7820BCEAFEE}" srcOrd="1" destOrd="0" presId="urn:microsoft.com/office/officeart/2005/8/layout/chevron1"/>
    <dgm:cxn modelId="{6FB00701-CCFA-44B7-B194-AC72289165CA}" type="presParOf" srcId="{C3D32C43-7958-4B7A-A057-21A40FD7AB65}" destId="{CC7DA315-F48E-42DD-8A70-5BE19754B3A8}" srcOrd="2" destOrd="0" presId="urn:microsoft.com/office/officeart/2005/8/layout/chevron1"/>
    <dgm:cxn modelId="{655BF445-8F66-4CEE-A508-3E1B48CFCA47}" type="presParOf" srcId="{C3D32C43-7958-4B7A-A057-21A40FD7AB65}" destId="{602165CB-891F-42E9-BF7F-6CEC24168EDE}" srcOrd="3" destOrd="0" presId="urn:microsoft.com/office/officeart/2005/8/layout/chevron1"/>
    <dgm:cxn modelId="{ABEE2A62-4784-4A8E-A455-1F22B3AE2EBE}" type="presParOf" srcId="{C3D32C43-7958-4B7A-A057-21A40FD7AB65}" destId="{84BD3C9E-5335-4319-8593-14E8B4C3BD96}" srcOrd="4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0A61C5-006B-425D-96D9-0FF62F377373}">
      <dsp:nvSpPr>
        <dsp:cNvPr id="0" name=""/>
        <dsp:cNvSpPr/>
      </dsp:nvSpPr>
      <dsp:spPr>
        <a:xfrm>
          <a:off x="3249810" y="940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Look at crash</a:t>
          </a:r>
          <a:endParaRPr lang="en-US" sz="2200" b="1" kern="1200" dirty="0"/>
        </a:p>
      </dsp:txBody>
      <dsp:txXfrm>
        <a:off x="3299867" y="50997"/>
        <a:ext cx="1477464" cy="925311"/>
      </dsp:txXfrm>
    </dsp:sp>
    <dsp:sp modelId="{2A45007A-0559-4B41-B7AD-380F51C34452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2703311" y="331400"/>
              </a:moveTo>
              <a:arcTo wR="1696146" hR="1696146" stAng="18385610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0236C6-D2E3-489A-BB41-F9D98204F505}">
      <dsp:nvSpPr>
        <dsp:cNvPr id="0" name=""/>
        <dsp:cNvSpPr/>
      </dsp:nvSpPr>
      <dsp:spPr>
        <a:xfrm>
          <a:off x="4945957" y="1697087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Root cause analysis</a:t>
          </a:r>
          <a:endParaRPr lang="en-US" sz="2200" b="1" kern="1200" dirty="0"/>
        </a:p>
      </dsp:txBody>
      <dsp:txXfrm>
        <a:off x="4996014" y="1747144"/>
        <a:ext cx="1477464" cy="925311"/>
      </dsp:txXfrm>
    </dsp:sp>
    <dsp:sp modelId="{77387F3B-534D-486D-A1D1-F28539F38DA6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3216611" y="2447877"/>
              </a:moveTo>
              <a:arcTo wR="1696146" hR="1696146" stAng="1578491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C07873-782F-47C7-9B18-81C46A21A98E}">
      <dsp:nvSpPr>
        <dsp:cNvPr id="0" name=""/>
        <dsp:cNvSpPr/>
      </dsp:nvSpPr>
      <dsp:spPr>
        <a:xfrm>
          <a:off x="3249810" y="3393233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Minimal repro file</a:t>
          </a:r>
          <a:endParaRPr lang="en-US" sz="2200" b="1" kern="1200" dirty="0"/>
        </a:p>
      </dsp:txBody>
      <dsp:txXfrm>
        <a:off x="3299867" y="3443290"/>
        <a:ext cx="1477464" cy="925311"/>
      </dsp:txXfrm>
    </dsp:sp>
    <dsp:sp modelId="{8E69F5BD-C970-4DEF-A2D4-53A7E2818E83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688981" y="3060892"/>
              </a:moveTo>
              <a:arcTo wR="1696146" hR="1696146" stAng="7585610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8A81D9-1682-42D5-9E0D-28DA22CEED42}">
      <dsp:nvSpPr>
        <dsp:cNvPr id="0" name=""/>
        <dsp:cNvSpPr/>
      </dsp:nvSpPr>
      <dsp:spPr>
        <a:xfrm>
          <a:off x="1553664" y="1697087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Detection logic</a:t>
          </a:r>
          <a:endParaRPr lang="en-US" sz="2200" b="1" kern="1200" dirty="0"/>
        </a:p>
      </dsp:txBody>
      <dsp:txXfrm>
        <a:off x="1603721" y="1747144"/>
        <a:ext cx="1477464" cy="925311"/>
      </dsp:txXfrm>
    </dsp:sp>
    <dsp:sp modelId="{13CC1CD4-6AD8-4ECE-9327-668F81AAB77F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175681" y="944415"/>
              </a:moveTo>
              <a:arcTo wR="1696146" hR="1696146" stAng="12378491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449D3-3E1F-4E4F-A984-96CEEE808BEF}">
      <dsp:nvSpPr>
        <dsp:cNvPr id="0" name=""/>
        <dsp:cNvSpPr/>
      </dsp:nvSpPr>
      <dsp:spPr>
        <a:xfrm>
          <a:off x="0" y="36052"/>
          <a:ext cx="7924800" cy="127120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Incomplete</a:t>
          </a:r>
          <a:endParaRPr lang="en-US" sz="5300" kern="1200" dirty="0"/>
        </a:p>
      </dsp:txBody>
      <dsp:txXfrm>
        <a:off x="62055" y="98107"/>
        <a:ext cx="7800690" cy="1147095"/>
      </dsp:txXfrm>
    </dsp:sp>
    <dsp:sp modelId="{D98AC8D7-0F6F-4953-A18E-E8C48C15C12B}">
      <dsp:nvSpPr>
        <dsp:cNvPr id="0" name=""/>
        <dsp:cNvSpPr/>
      </dsp:nvSpPr>
      <dsp:spPr>
        <a:xfrm>
          <a:off x="0" y="1459897"/>
          <a:ext cx="7924800" cy="127120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err="1" smtClean="0"/>
            <a:t>ActionScript</a:t>
          </a:r>
          <a:r>
            <a:rPr lang="en-US" sz="5300" kern="1200" dirty="0" smtClean="0"/>
            <a:t> handling</a:t>
          </a:r>
          <a:endParaRPr lang="en-US" sz="5300" kern="1200" dirty="0"/>
        </a:p>
      </dsp:txBody>
      <dsp:txXfrm>
        <a:off x="62055" y="1521952"/>
        <a:ext cx="7800690" cy="1147095"/>
      </dsp:txXfrm>
    </dsp:sp>
    <dsp:sp modelId="{E5EC15C8-C4A8-44AD-B22B-6014A06434E9}">
      <dsp:nvSpPr>
        <dsp:cNvPr id="0" name=""/>
        <dsp:cNvSpPr/>
      </dsp:nvSpPr>
      <dsp:spPr>
        <a:xfrm>
          <a:off x="0" y="2883742"/>
          <a:ext cx="7924800" cy="127120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err="1" smtClean="0"/>
            <a:t>Editability</a:t>
          </a:r>
          <a:endParaRPr lang="en-US" sz="5300" kern="1200" dirty="0"/>
        </a:p>
      </dsp:txBody>
      <dsp:txXfrm>
        <a:off x="62055" y="2945797"/>
        <a:ext cx="7800690" cy="114709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4449D3-3E1F-4E4F-A984-96CEEE808BEF}">
      <dsp:nvSpPr>
        <dsp:cNvPr id="0" name=""/>
        <dsp:cNvSpPr/>
      </dsp:nvSpPr>
      <dsp:spPr>
        <a:xfrm>
          <a:off x="0" y="36052"/>
          <a:ext cx="7924800" cy="127120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Plugins</a:t>
          </a:r>
          <a:endParaRPr lang="en-US" sz="5300" kern="1200" dirty="0"/>
        </a:p>
      </dsp:txBody>
      <dsp:txXfrm>
        <a:off x="62055" y="98107"/>
        <a:ext cx="7800690" cy="1147095"/>
      </dsp:txXfrm>
    </dsp:sp>
    <dsp:sp modelId="{D98AC8D7-0F6F-4953-A18E-E8C48C15C12B}">
      <dsp:nvSpPr>
        <dsp:cNvPr id="0" name=""/>
        <dsp:cNvSpPr/>
      </dsp:nvSpPr>
      <dsp:spPr>
        <a:xfrm>
          <a:off x="0" y="1459897"/>
          <a:ext cx="7924800" cy="127120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smtClean="0"/>
            <a:t>Code Analysis</a:t>
          </a:r>
          <a:endParaRPr lang="en-US" sz="5300" kern="1200" dirty="0"/>
        </a:p>
      </dsp:txBody>
      <dsp:txXfrm>
        <a:off x="62055" y="1521952"/>
        <a:ext cx="7800690" cy="1147095"/>
      </dsp:txXfrm>
    </dsp:sp>
    <dsp:sp modelId="{E5EC15C8-C4A8-44AD-B22B-6014A06434E9}">
      <dsp:nvSpPr>
        <dsp:cNvPr id="0" name=""/>
        <dsp:cNvSpPr/>
      </dsp:nvSpPr>
      <dsp:spPr>
        <a:xfrm>
          <a:off x="0" y="2883742"/>
          <a:ext cx="7924800" cy="127120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201930" rIns="201930" bIns="201930" numCol="1" spcCol="1270" anchor="ctr" anchorCtr="0">
          <a:noAutofit/>
        </a:bodyPr>
        <a:lstStyle/>
        <a:p>
          <a:pPr lvl="0" algn="l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300" kern="1200" dirty="0" smtClean="0"/>
            <a:t>Debugging GUI</a:t>
          </a:r>
          <a:endParaRPr lang="en-US" sz="5300" kern="1200" dirty="0"/>
        </a:p>
      </dsp:txBody>
      <dsp:txXfrm>
        <a:off x="62055" y="2945797"/>
        <a:ext cx="7800690" cy="114709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0A61C5-006B-425D-96D9-0FF62F377373}">
      <dsp:nvSpPr>
        <dsp:cNvPr id="0" name=""/>
        <dsp:cNvSpPr/>
      </dsp:nvSpPr>
      <dsp:spPr>
        <a:xfrm>
          <a:off x="3249810" y="940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Look at crash</a:t>
          </a:r>
          <a:endParaRPr lang="en-US" sz="2200" b="1" kern="1200" dirty="0"/>
        </a:p>
      </dsp:txBody>
      <dsp:txXfrm>
        <a:off x="3299867" y="50997"/>
        <a:ext cx="1477464" cy="925311"/>
      </dsp:txXfrm>
    </dsp:sp>
    <dsp:sp modelId="{2A45007A-0559-4B41-B7AD-380F51C34452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2703311" y="331400"/>
              </a:moveTo>
              <a:arcTo wR="1696146" hR="1696146" stAng="18385610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0236C6-D2E3-489A-BB41-F9D98204F505}">
      <dsp:nvSpPr>
        <dsp:cNvPr id="0" name=""/>
        <dsp:cNvSpPr/>
      </dsp:nvSpPr>
      <dsp:spPr>
        <a:xfrm>
          <a:off x="4945957" y="1697087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Root cause analysis</a:t>
          </a:r>
          <a:endParaRPr lang="en-US" sz="2200" b="1" kern="1200" dirty="0"/>
        </a:p>
      </dsp:txBody>
      <dsp:txXfrm>
        <a:off x="4996014" y="1747144"/>
        <a:ext cx="1477464" cy="925311"/>
      </dsp:txXfrm>
    </dsp:sp>
    <dsp:sp modelId="{77387F3B-534D-486D-A1D1-F28539F38DA6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3216611" y="2447877"/>
              </a:moveTo>
              <a:arcTo wR="1696146" hR="1696146" stAng="1578491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C07873-782F-47C7-9B18-81C46A21A98E}">
      <dsp:nvSpPr>
        <dsp:cNvPr id="0" name=""/>
        <dsp:cNvSpPr/>
      </dsp:nvSpPr>
      <dsp:spPr>
        <a:xfrm>
          <a:off x="3249810" y="3393233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Minimal repro file</a:t>
          </a:r>
          <a:endParaRPr lang="en-US" sz="2200" b="1" kern="1200" dirty="0"/>
        </a:p>
      </dsp:txBody>
      <dsp:txXfrm>
        <a:off x="3299867" y="3443290"/>
        <a:ext cx="1477464" cy="925311"/>
      </dsp:txXfrm>
    </dsp:sp>
    <dsp:sp modelId="{8E69F5BD-C970-4DEF-A2D4-53A7E2818E83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688981" y="3060892"/>
              </a:moveTo>
              <a:arcTo wR="1696146" hR="1696146" stAng="7585610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8A81D9-1682-42D5-9E0D-28DA22CEED42}">
      <dsp:nvSpPr>
        <dsp:cNvPr id="0" name=""/>
        <dsp:cNvSpPr/>
      </dsp:nvSpPr>
      <dsp:spPr>
        <a:xfrm>
          <a:off x="1553664" y="1697087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Detection logic</a:t>
          </a:r>
          <a:endParaRPr lang="en-US" sz="2200" b="1" kern="1200" dirty="0"/>
        </a:p>
      </dsp:txBody>
      <dsp:txXfrm>
        <a:off x="1603721" y="1747144"/>
        <a:ext cx="1477464" cy="925311"/>
      </dsp:txXfrm>
    </dsp:sp>
    <dsp:sp modelId="{13CC1CD4-6AD8-4ECE-9327-668F81AAB77F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175681" y="944415"/>
              </a:moveTo>
              <a:arcTo wR="1696146" hR="1696146" stAng="12378491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903B00-32A9-4F6E-B7AD-E6E5F7C32041}">
      <dsp:nvSpPr>
        <dsp:cNvPr id="0" name=""/>
        <dsp:cNvSpPr/>
      </dsp:nvSpPr>
      <dsp:spPr>
        <a:xfrm>
          <a:off x="2344" y="1562434"/>
          <a:ext cx="2855825" cy="114233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Flash Player trips up</a:t>
          </a:r>
          <a:endParaRPr lang="en-US" sz="2500" b="1" kern="1200" dirty="0"/>
        </a:p>
      </dsp:txBody>
      <dsp:txXfrm>
        <a:off x="573509" y="1562434"/>
        <a:ext cx="1713495" cy="1142330"/>
      </dsp:txXfrm>
    </dsp:sp>
    <dsp:sp modelId="{E0615535-D316-46F8-8B35-FA6809DC3DC8}">
      <dsp:nvSpPr>
        <dsp:cNvPr id="0" name=""/>
        <dsp:cNvSpPr/>
      </dsp:nvSpPr>
      <dsp:spPr>
        <a:xfrm>
          <a:off x="2572587" y="1562434"/>
          <a:ext cx="2855825" cy="114233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Static tools become useless</a:t>
          </a:r>
          <a:endParaRPr lang="en-US" sz="2500" b="1" kern="1200" dirty="0"/>
        </a:p>
      </dsp:txBody>
      <dsp:txXfrm>
        <a:off x="3143752" y="1562434"/>
        <a:ext cx="1713495" cy="1142330"/>
      </dsp:txXfrm>
    </dsp:sp>
    <dsp:sp modelId="{D2B9C7D9-68B8-4AA1-B964-373D4FF27B4C}">
      <dsp:nvSpPr>
        <dsp:cNvPr id="0" name=""/>
        <dsp:cNvSpPr/>
      </dsp:nvSpPr>
      <dsp:spPr>
        <a:xfrm>
          <a:off x="5142830" y="1562434"/>
          <a:ext cx="2855825" cy="114233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Dynamic analysis required</a:t>
          </a:r>
          <a:endParaRPr lang="en-US" sz="2500" b="1" kern="1200" dirty="0"/>
        </a:p>
      </dsp:txBody>
      <dsp:txXfrm>
        <a:off x="5713995" y="1562434"/>
        <a:ext cx="1713495" cy="1142330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4318F6-7F43-4895-B246-A175594E9235}">
      <dsp:nvSpPr>
        <dsp:cNvPr id="0" name=""/>
        <dsp:cNvSpPr/>
      </dsp:nvSpPr>
      <dsp:spPr>
        <a:xfrm>
          <a:off x="0" y="265350"/>
          <a:ext cx="7772400" cy="8394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Download: FP Project Content Debugger</a:t>
          </a:r>
          <a:endParaRPr lang="en-US" sz="3500" kern="1200" dirty="0"/>
        </a:p>
      </dsp:txBody>
      <dsp:txXfrm>
        <a:off x="40980" y="306330"/>
        <a:ext cx="7690440" cy="757514"/>
      </dsp:txXfrm>
    </dsp:sp>
    <dsp:sp modelId="{68B52DC9-45FB-474E-925E-A169E49A4F7B}">
      <dsp:nvSpPr>
        <dsp:cNvPr id="0" name=""/>
        <dsp:cNvSpPr/>
      </dsp:nvSpPr>
      <dsp:spPr>
        <a:xfrm>
          <a:off x="0" y="1205625"/>
          <a:ext cx="7772400" cy="8394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Google: </a:t>
          </a:r>
          <a:r>
            <a:rPr lang="en-US" sz="3500" kern="1200" dirty="0" err="1" smtClean="0"/>
            <a:t>mmcfg</a:t>
          </a:r>
          <a:r>
            <a:rPr lang="en-US" sz="3500" kern="1200" dirty="0" smtClean="0"/>
            <a:t> treasure</a:t>
          </a:r>
          <a:endParaRPr lang="en-US" sz="3500" kern="1200" dirty="0"/>
        </a:p>
      </dsp:txBody>
      <dsp:txXfrm>
        <a:off x="40980" y="1246605"/>
        <a:ext cx="7690440" cy="757514"/>
      </dsp:txXfrm>
    </dsp:sp>
    <dsp:sp modelId="{C6B25293-2980-42A1-B5B9-747EAF086768}">
      <dsp:nvSpPr>
        <dsp:cNvPr id="0" name=""/>
        <dsp:cNvSpPr/>
      </dsp:nvSpPr>
      <dsp:spPr>
        <a:xfrm>
          <a:off x="0" y="2145900"/>
          <a:ext cx="7772400" cy="8394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Use: Process Monitor to find file location</a:t>
          </a:r>
          <a:endParaRPr lang="en-US" sz="3500" kern="1200" dirty="0"/>
        </a:p>
      </dsp:txBody>
      <dsp:txXfrm>
        <a:off x="40980" y="2186880"/>
        <a:ext cx="7690440" cy="757514"/>
      </dsp:txXfrm>
    </dsp:sp>
    <dsp:sp modelId="{1B9FF736-1F06-4957-B3F0-E374F7BA2F8A}">
      <dsp:nvSpPr>
        <dsp:cNvPr id="0" name=""/>
        <dsp:cNvSpPr/>
      </dsp:nvSpPr>
      <dsp:spPr>
        <a:xfrm>
          <a:off x="0" y="3086174"/>
          <a:ext cx="7772400" cy="8394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Enjoy: Verbose </a:t>
          </a:r>
          <a:r>
            <a:rPr lang="en-US" sz="3500" kern="1200" dirty="0" err="1" smtClean="0"/>
            <a:t>ActionScript</a:t>
          </a:r>
          <a:r>
            <a:rPr lang="en-US" sz="3500" kern="1200" dirty="0" smtClean="0"/>
            <a:t> 3 log</a:t>
          </a:r>
          <a:endParaRPr lang="en-US" sz="3500" kern="1200" dirty="0"/>
        </a:p>
      </dsp:txBody>
      <dsp:txXfrm>
        <a:off x="40980" y="3127154"/>
        <a:ext cx="7690440" cy="757514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B467A8-AEC5-4B74-897E-5AF88A955CC3}">
      <dsp:nvSpPr>
        <dsp:cNvPr id="0" name=""/>
        <dsp:cNvSpPr/>
      </dsp:nvSpPr>
      <dsp:spPr>
        <a:xfrm>
          <a:off x="0" y="503099"/>
          <a:ext cx="77724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Console Application</a:t>
          </a:r>
          <a:endParaRPr lang="en-US" sz="4000" kern="1200" dirty="0"/>
        </a:p>
      </dsp:txBody>
      <dsp:txXfrm>
        <a:off x="46834" y="549933"/>
        <a:ext cx="7678732" cy="865732"/>
      </dsp:txXfrm>
    </dsp:sp>
    <dsp:sp modelId="{A1BB1865-7C35-44BA-B45D-F6470285BF06}">
      <dsp:nvSpPr>
        <dsp:cNvPr id="0" name=""/>
        <dsp:cNvSpPr/>
      </dsp:nvSpPr>
      <dsp:spPr>
        <a:xfrm>
          <a:off x="0" y="1577699"/>
          <a:ext cx="77724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Uses Buggery by </a:t>
          </a:r>
          <a:r>
            <a:rPr lang="en-US" sz="4000" kern="1200" dirty="0" err="1" smtClean="0"/>
            <a:t>grugq</a:t>
          </a:r>
          <a:endParaRPr lang="en-US" sz="4000" kern="1200" dirty="0"/>
        </a:p>
      </dsp:txBody>
      <dsp:txXfrm>
        <a:off x="46834" y="1624533"/>
        <a:ext cx="7678732" cy="865732"/>
      </dsp:txXfrm>
    </dsp:sp>
    <dsp:sp modelId="{8EDF2BA9-96C6-4B96-844C-156B269D4224}">
      <dsp:nvSpPr>
        <dsp:cNvPr id="0" name=""/>
        <dsp:cNvSpPr/>
      </dsp:nvSpPr>
      <dsp:spPr>
        <a:xfrm>
          <a:off x="0" y="2652300"/>
          <a:ext cx="77724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Strategic placement of breakpoints</a:t>
          </a:r>
          <a:endParaRPr lang="en-US" sz="4000" kern="1200" dirty="0"/>
        </a:p>
      </dsp:txBody>
      <dsp:txXfrm>
        <a:off x="46834" y="2699134"/>
        <a:ext cx="7678732" cy="865732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592030-6F3A-4673-B23F-1C0035166F58}">
      <dsp:nvSpPr>
        <dsp:cNvPr id="0" name=""/>
        <dsp:cNvSpPr/>
      </dsp:nvSpPr>
      <dsp:spPr>
        <a:xfrm>
          <a:off x="0" y="154897"/>
          <a:ext cx="7620000" cy="11272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Remember x86 lessons</a:t>
          </a:r>
          <a:endParaRPr lang="en-US" sz="4700" kern="1200" dirty="0"/>
        </a:p>
      </dsp:txBody>
      <dsp:txXfrm>
        <a:off x="55030" y="209927"/>
        <a:ext cx="7509940" cy="1017235"/>
      </dsp:txXfrm>
    </dsp:sp>
    <dsp:sp modelId="{80EB8348-A82D-48F4-893A-6FFE6B01E074}">
      <dsp:nvSpPr>
        <dsp:cNvPr id="0" name=""/>
        <dsp:cNvSpPr/>
      </dsp:nvSpPr>
      <dsp:spPr>
        <a:xfrm>
          <a:off x="0" y="1417552"/>
          <a:ext cx="7620000" cy="11272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err="1" smtClean="0"/>
            <a:t>ActionScript</a:t>
          </a:r>
          <a:r>
            <a:rPr lang="en-US" sz="4700" kern="1200" dirty="0" smtClean="0"/>
            <a:t> Instrumentation</a:t>
          </a:r>
          <a:endParaRPr lang="en-US" sz="4700" kern="1200" dirty="0"/>
        </a:p>
      </dsp:txBody>
      <dsp:txXfrm>
        <a:off x="55030" y="1472582"/>
        <a:ext cx="7509940" cy="1017235"/>
      </dsp:txXfrm>
    </dsp:sp>
    <dsp:sp modelId="{98C03215-A871-4031-B5C7-2C8AEDAD4C47}">
      <dsp:nvSpPr>
        <dsp:cNvPr id="0" name=""/>
        <dsp:cNvSpPr/>
      </dsp:nvSpPr>
      <dsp:spPr>
        <a:xfrm>
          <a:off x="0" y="2680207"/>
          <a:ext cx="7620000" cy="112729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l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700" kern="1200" dirty="0" smtClean="0"/>
            <a:t>Auto-generate clean code</a:t>
          </a:r>
          <a:endParaRPr lang="en-US" sz="4700" kern="1200" dirty="0"/>
        </a:p>
      </dsp:txBody>
      <dsp:txXfrm>
        <a:off x="55030" y="2735237"/>
        <a:ext cx="7509940" cy="1017235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A4A31D-DEB5-4778-BF36-2EFB627AEB5A}">
      <dsp:nvSpPr>
        <dsp:cNvPr id="0" name=""/>
        <dsp:cNvSpPr/>
      </dsp:nvSpPr>
      <dsp:spPr>
        <a:xfrm>
          <a:off x="2254" y="1546093"/>
          <a:ext cx="2747032" cy="109881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017" tIns="44006" rIns="44006" bIns="4400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kern="1200" dirty="0" smtClean="0"/>
            <a:t>Extend</a:t>
          </a:r>
          <a:endParaRPr lang="en-US" sz="3300" b="1" kern="1200" dirty="0"/>
        </a:p>
      </dsp:txBody>
      <dsp:txXfrm>
        <a:off x="551660" y="1546093"/>
        <a:ext cx="1648220" cy="1098812"/>
      </dsp:txXfrm>
    </dsp:sp>
    <dsp:sp modelId="{9E2BEE99-215C-4CC9-A427-6EC2DA433E02}">
      <dsp:nvSpPr>
        <dsp:cNvPr id="0" name=""/>
        <dsp:cNvSpPr/>
      </dsp:nvSpPr>
      <dsp:spPr>
        <a:xfrm>
          <a:off x="2474583" y="1546093"/>
          <a:ext cx="2747032" cy="109881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017" tIns="44006" rIns="44006" bIns="4400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kern="1200" dirty="0" smtClean="0"/>
            <a:t>Improve</a:t>
          </a:r>
          <a:endParaRPr lang="en-US" sz="3300" b="1" kern="1200" dirty="0"/>
        </a:p>
      </dsp:txBody>
      <dsp:txXfrm>
        <a:off x="3023989" y="1546093"/>
        <a:ext cx="1648220" cy="1098812"/>
      </dsp:txXfrm>
    </dsp:sp>
    <dsp:sp modelId="{C3259462-DB4C-48F7-811C-26C678E5333C}">
      <dsp:nvSpPr>
        <dsp:cNvPr id="0" name=""/>
        <dsp:cNvSpPr/>
      </dsp:nvSpPr>
      <dsp:spPr>
        <a:xfrm>
          <a:off x="4946912" y="1546093"/>
          <a:ext cx="2747032" cy="109881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2017" tIns="44006" rIns="44006" bIns="44006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b="1" kern="1200" dirty="0" smtClean="0"/>
            <a:t>Keep updated</a:t>
          </a:r>
          <a:endParaRPr lang="en-US" sz="3300" b="1" kern="1200" dirty="0"/>
        </a:p>
      </dsp:txBody>
      <dsp:txXfrm>
        <a:off x="5496318" y="1546093"/>
        <a:ext cx="1648220" cy="109881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0A61C5-006B-425D-96D9-0FF62F377373}">
      <dsp:nvSpPr>
        <dsp:cNvPr id="0" name=""/>
        <dsp:cNvSpPr/>
      </dsp:nvSpPr>
      <dsp:spPr>
        <a:xfrm>
          <a:off x="3249810" y="940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Look at crash</a:t>
          </a:r>
          <a:endParaRPr lang="en-US" sz="2200" b="1" kern="1200" dirty="0"/>
        </a:p>
      </dsp:txBody>
      <dsp:txXfrm>
        <a:off x="3299867" y="50997"/>
        <a:ext cx="1477464" cy="925311"/>
      </dsp:txXfrm>
    </dsp:sp>
    <dsp:sp modelId="{2A45007A-0559-4B41-B7AD-380F51C34452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2703311" y="331400"/>
              </a:moveTo>
              <a:arcTo wR="1696146" hR="1696146" stAng="18385610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0236C6-D2E3-489A-BB41-F9D98204F505}">
      <dsp:nvSpPr>
        <dsp:cNvPr id="0" name=""/>
        <dsp:cNvSpPr/>
      </dsp:nvSpPr>
      <dsp:spPr>
        <a:xfrm>
          <a:off x="4945957" y="1697087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Root cause analysis</a:t>
          </a:r>
          <a:endParaRPr lang="en-US" sz="2200" b="1" kern="1200" dirty="0"/>
        </a:p>
      </dsp:txBody>
      <dsp:txXfrm>
        <a:off x="4996014" y="1747144"/>
        <a:ext cx="1477464" cy="925311"/>
      </dsp:txXfrm>
    </dsp:sp>
    <dsp:sp modelId="{77387F3B-534D-486D-A1D1-F28539F38DA6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3216611" y="2447877"/>
              </a:moveTo>
              <a:arcTo wR="1696146" hR="1696146" stAng="1578491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C07873-782F-47C7-9B18-81C46A21A98E}">
      <dsp:nvSpPr>
        <dsp:cNvPr id="0" name=""/>
        <dsp:cNvSpPr/>
      </dsp:nvSpPr>
      <dsp:spPr>
        <a:xfrm>
          <a:off x="3249810" y="3393233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Minimal repro file</a:t>
          </a:r>
          <a:endParaRPr lang="en-US" sz="2200" b="1" kern="1200" dirty="0"/>
        </a:p>
      </dsp:txBody>
      <dsp:txXfrm>
        <a:off x="3299867" y="3443290"/>
        <a:ext cx="1477464" cy="925311"/>
      </dsp:txXfrm>
    </dsp:sp>
    <dsp:sp modelId="{8E69F5BD-C970-4DEF-A2D4-53A7E2818E83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688981" y="3060892"/>
              </a:moveTo>
              <a:arcTo wR="1696146" hR="1696146" stAng="7585610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8A81D9-1682-42D5-9E0D-28DA22CEED42}">
      <dsp:nvSpPr>
        <dsp:cNvPr id="0" name=""/>
        <dsp:cNvSpPr/>
      </dsp:nvSpPr>
      <dsp:spPr>
        <a:xfrm>
          <a:off x="1553664" y="1697087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Detection logic</a:t>
          </a:r>
          <a:endParaRPr lang="en-US" sz="2200" b="1" kern="1200" dirty="0"/>
        </a:p>
      </dsp:txBody>
      <dsp:txXfrm>
        <a:off x="1603721" y="1747144"/>
        <a:ext cx="1477464" cy="925311"/>
      </dsp:txXfrm>
    </dsp:sp>
    <dsp:sp modelId="{13CC1CD4-6AD8-4ECE-9327-668F81AAB77F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175681" y="944415"/>
              </a:moveTo>
              <a:arcTo wR="1696146" hR="1696146" stAng="12378491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DE3F39-22C9-4738-9133-3F62719EA68D}">
      <dsp:nvSpPr>
        <dsp:cNvPr id="0" name=""/>
        <dsp:cNvSpPr/>
      </dsp:nvSpPr>
      <dsp:spPr>
        <a:xfrm>
          <a:off x="3966" y="0"/>
          <a:ext cx="3815357" cy="42672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/>
            <a:t>With template</a:t>
          </a:r>
          <a:endParaRPr lang="en-US" sz="3700" b="1" kern="1200" dirty="0"/>
        </a:p>
      </dsp:txBody>
      <dsp:txXfrm>
        <a:off x="3966" y="0"/>
        <a:ext cx="3815357" cy="1280160"/>
      </dsp:txXfrm>
    </dsp:sp>
    <dsp:sp modelId="{EA013861-78C7-4D0A-A885-BE1838798328}">
      <dsp:nvSpPr>
        <dsp:cNvPr id="0" name=""/>
        <dsp:cNvSpPr/>
      </dsp:nvSpPr>
      <dsp:spPr>
        <a:xfrm>
          <a:off x="385502" y="1281410"/>
          <a:ext cx="3052286" cy="128661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Compare crash file to template</a:t>
          </a:r>
          <a:endParaRPr lang="en-US" sz="2800" b="1" kern="1200" dirty="0"/>
        </a:p>
      </dsp:txBody>
      <dsp:txXfrm>
        <a:off x="423186" y="1319094"/>
        <a:ext cx="2976918" cy="1211251"/>
      </dsp:txXfrm>
    </dsp:sp>
    <dsp:sp modelId="{F871900D-3D27-4189-833F-8CE99F437BFC}">
      <dsp:nvSpPr>
        <dsp:cNvPr id="0" name=""/>
        <dsp:cNvSpPr/>
      </dsp:nvSpPr>
      <dsp:spPr>
        <a:xfrm>
          <a:off x="385502" y="2765970"/>
          <a:ext cx="3052286" cy="128661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Binary search until crash disappears</a:t>
          </a:r>
          <a:endParaRPr lang="en-US" sz="2800" b="1" kern="1200" dirty="0"/>
        </a:p>
      </dsp:txBody>
      <dsp:txXfrm>
        <a:off x="423186" y="2803654"/>
        <a:ext cx="2976918" cy="1211251"/>
      </dsp:txXfrm>
    </dsp:sp>
    <dsp:sp modelId="{578FE0D0-D8BD-4C01-96FF-CD9AC648BCC8}">
      <dsp:nvSpPr>
        <dsp:cNvPr id="0" name=""/>
        <dsp:cNvSpPr/>
      </dsp:nvSpPr>
      <dsp:spPr>
        <a:xfrm>
          <a:off x="4105475" y="0"/>
          <a:ext cx="3815357" cy="426720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b="1" kern="1200" dirty="0" smtClean="0"/>
            <a:t>Without template</a:t>
          </a:r>
          <a:endParaRPr lang="en-US" sz="3700" b="1" kern="1200" dirty="0"/>
        </a:p>
      </dsp:txBody>
      <dsp:txXfrm>
        <a:off x="4105475" y="0"/>
        <a:ext cx="3815357" cy="1280160"/>
      </dsp:txXfrm>
    </dsp:sp>
    <dsp:sp modelId="{CDDECABB-9C4F-495E-923D-B60A7AD6AD30}">
      <dsp:nvSpPr>
        <dsp:cNvPr id="0" name=""/>
        <dsp:cNvSpPr/>
      </dsp:nvSpPr>
      <dsp:spPr>
        <a:xfrm>
          <a:off x="4487011" y="1281410"/>
          <a:ext cx="3052286" cy="128661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Remove tags</a:t>
          </a:r>
          <a:endParaRPr lang="en-US" sz="2800" b="1" kern="1200" dirty="0"/>
        </a:p>
      </dsp:txBody>
      <dsp:txXfrm>
        <a:off x="4524695" y="1319094"/>
        <a:ext cx="2976918" cy="1211251"/>
      </dsp:txXfrm>
    </dsp:sp>
    <dsp:sp modelId="{8DDEE50C-DB9E-4DA4-9942-CE38A6604E22}">
      <dsp:nvSpPr>
        <dsp:cNvPr id="0" name=""/>
        <dsp:cNvSpPr/>
      </dsp:nvSpPr>
      <dsp:spPr>
        <a:xfrm>
          <a:off x="4487011" y="2765970"/>
          <a:ext cx="3052286" cy="128661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b="1" kern="1200" dirty="0" smtClean="0"/>
            <a:t>NOP </a:t>
          </a:r>
          <a:r>
            <a:rPr lang="en-US" sz="2800" b="1" kern="1200" dirty="0" err="1" smtClean="0"/>
            <a:t>ActionScript</a:t>
          </a:r>
          <a:r>
            <a:rPr lang="en-US" sz="2800" b="1" kern="1200" dirty="0" smtClean="0"/>
            <a:t> code</a:t>
          </a:r>
          <a:endParaRPr lang="en-US" sz="2800" b="1" kern="1200" dirty="0"/>
        </a:p>
      </dsp:txBody>
      <dsp:txXfrm>
        <a:off x="4524695" y="2803654"/>
        <a:ext cx="2976918" cy="12112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6CD7E3-D230-46DB-9D8A-A96D5C227B5B}">
      <dsp:nvSpPr>
        <dsp:cNvPr id="0" name=""/>
        <dsp:cNvSpPr/>
      </dsp:nvSpPr>
      <dsp:spPr>
        <a:xfrm>
          <a:off x="0" y="41999"/>
          <a:ext cx="73914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SWF Parser</a:t>
          </a:r>
          <a:endParaRPr lang="en-US" sz="4000" kern="1200" dirty="0"/>
        </a:p>
      </dsp:txBody>
      <dsp:txXfrm>
        <a:off x="46834" y="88833"/>
        <a:ext cx="7297732" cy="865732"/>
      </dsp:txXfrm>
    </dsp:sp>
    <dsp:sp modelId="{AD9BD12C-E1EE-4407-A71F-A47C0D9A74FC}">
      <dsp:nvSpPr>
        <dsp:cNvPr id="0" name=""/>
        <dsp:cNvSpPr/>
      </dsp:nvSpPr>
      <dsp:spPr>
        <a:xfrm>
          <a:off x="0" y="1116599"/>
          <a:ext cx="73914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err="1" smtClean="0"/>
            <a:t>ActionScript</a:t>
          </a:r>
          <a:r>
            <a:rPr lang="en-US" sz="4000" kern="1200" dirty="0" smtClean="0"/>
            <a:t> 2</a:t>
          </a:r>
          <a:endParaRPr lang="en-US" sz="4000" kern="1200" dirty="0"/>
        </a:p>
      </dsp:txBody>
      <dsp:txXfrm>
        <a:off x="46834" y="1163433"/>
        <a:ext cx="7297732" cy="865732"/>
      </dsp:txXfrm>
    </dsp:sp>
    <dsp:sp modelId="{449491FB-1296-4573-BF88-395778FF7BA2}">
      <dsp:nvSpPr>
        <dsp:cNvPr id="0" name=""/>
        <dsp:cNvSpPr/>
      </dsp:nvSpPr>
      <dsp:spPr>
        <a:xfrm>
          <a:off x="0" y="2191200"/>
          <a:ext cx="73914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err="1" smtClean="0"/>
            <a:t>ActionScript</a:t>
          </a:r>
          <a:r>
            <a:rPr lang="en-US" sz="4000" kern="1200" dirty="0" smtClean="0"/>
            <a:t> 3</a:t>
          </a:r>
          <a:endParaRPr lang="en-US" sz="4000" kern="1200" dirty="0"/>
        </a:p>
      </dsp:txBody>
      <dsp:txXfrm>
        <a:off x="46834" y="2238034"/>
        <a:ext cx="7297732" cy="865732"/>
      </dsp:txXfrm>
    </dsp:sp>
    <dsp:sp modelId="{E65845CC-2640-4C60-AE1B-6C2C19F56A80}">
      <dsp:nvSpPr>
        <dsp:cNvPr id="0" name=""/>
        <dsp:cNvSpPr/>
      </dsp:nvSpPr>
      <dsp:spPr>
        <a:xfrm>
          <a:off x="0" y="3265800"/>
          <a:ext cx="73914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kern="1200" dirty="0" smtClean="0"/>
            <a:t>Embedded Media (Fonts, …)</a:t>
          </a:r>
          <a:endParaRPr lang="en-US" sz="4000" kern="1200" dirty="0"/>
        </a:p>
      </dsp:txBody>
      <dsp:txXfrm>
        <a:off x="46834" y="3312634"/>
        <a:ext cx="7297732" cy="86573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B9B7F8-1F65-4AE1-86D5-50FC04059B7E}">
      <dsp:nvSpPr>
        <dsp:cNvPr id="0" name=""/>
        <dsp:cNvSpPr/>
      </dsp:nvSpPr>
      <dsp:spPr>
        <a:xfrm>
          <a:off x="0" y="144450"/>
          <a:ext cx="7924800" cy="11992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kern="1200" dirty="0" smtClean="0"/>
            <a:t>Remove tags</a:t>
          </a:r>
          <a:endParaRPr lang="en-US" sz="5000" kern="1200" dirty="0"/>
        </a:p>
      </dsp:txBody>
      <dsp:txXfrm>
        <a:off x="58543" y="202993"/>
        <a:ext cx="7807714" cy="1082164"/>
      </dsp:txXfrm>
    </dsp:sp>
    <dsp:sp modelId="{8760D487-7289-4F8B-A36E-3AB7E628FD83}">
      <dsp:nvSpPr>
        <dsp:cNvPr id="0" name=""/>
        <dsp:cNvSpPr/>
      </dsp:nvSpPr>
      <dsp:spPr>
        <a:xfrm>
          <a:off x="0" y="1343700"/>
          <a:ext cx="7924800" cy="82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612" tIns="63500" rIns="355600" bIns="63500" numCol="1" spcCol="1270" anchor="t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900" kern="1200" dirty="0" smtClean="0"/>
            <a:t>Simple due to linked list structure</a:t>
          </a:r>
          <a:endParaRPr lang="en-US" sz="3900" kern="1200" dirty="0"/>
        </a:p>
      </dsp:txBody>
      <dsp:txXfrm>
        <a:off x="0" y="1343700"/>
        <a:ext cx="7924800" cy="828000"/>
      </dsp:txXfrm>
    </dsp:sp>
    <dsp:sp modelId="{304971A3-A558-4418-A783-74E07D0B2950}">
      <dsp:nvSpPr>
        <dsp:cNvPr id="0" name=""/>
        <dsp:cNvSpPr/>
      </dsp:nvSpPr>
      <dsp:spPr>
        <a:xfrm>
          <a:off x="0" y="2171700"/>
          <a:ext cx="7924800" cy="119925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0" tIns="190500" rIns="190500" bIns="190500" numCol="1" spcCol="1270" anchor="ctr" anchorCtr="0">
          <a:noAutofit/>
        </a:bodyPr>
        <a:lstStyle/>
        <a:p>
          <a:pPr lvl="0" algn="l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000" kern="1200" dirty="0" smtClean="0"/>
            <a:t>NOP </a:t>
          </a:r>
          <a:r>
            <a:rPr lang="en-US" sz="5000" kern="1200" dirty="0" err="1" smtClean="0"/>
            <a:t>ActionScript</a:t>
          </a:r>
          <a:r>
            <a:rPr lang="en-US" sz="5000" kern="1200" dirty="0" smtClean="0"/>
            <a:t> code</a:t>
          </a:r>
          <a:endParaRPr lang="en-US" sz="5000" kern="1200" dirty="0"/>
        </a:p>
      </dsp:txBody>
      <dsp:txXfrm>
        <a:off x="58543" y="2230243"/>
        <a:ext cx="7807714" cy="1082164"/>
      </dsp:txXfrm>
    </dsp:sp>
    <dsp:sp modelId="{588430E6-774A-4E7C-9AA2-35F52614BF18}">
      <dsp:nvSpPr>
        <dsp:cNvPr id="0" name=""/>
        <dsp:cNvSpPr/>
      </dsp:nvSpPr>
      <dsp:spPr>
        <a:xfrm>
          <a:off x="0" y="3370950"/>
          <a:ext cx="7924800" cy="828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612" tIns="63500" rIns="355600" bIns="63500" numCol="1" spcCol="1270" anchor="t" anchorCtr="0">
          <a:noAutofit/>
        </a:bodyPr>
        <a:lstStyle/>
        <a:p>
          <a:pPr marL="285750" lvl="1" indent="-285750" algn="l" defTabSz="17335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r>
            <a:rPr lang="en-US" sz="3900" kern="1200" dirty="0" smtClean="0"/>
            <a:t>Do not forget RETURN instructions</a:t>
          </a:r>
          <a:endParaRPr lang="en-US" sz="3900" kern="1200" dirty="0"/>
        </a:p>
      </dsp:txBody>
      <dsp:txXfrm>
        <a:off x="0" y="3370950"/>
        <a:ext cx="7924800" cy="82800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29B547-5A68-461D-983C-6C1EDF228913}">
      <dsp:nvSpPr>
        <dsp:cNvPr id="0" name=""/>
        <dsp:cNvSpPr/>
      </dsp:nvSpPr>
      <dsp:spPr>
        <a:xfrm>
          <a:off x="0" y="348427"/>
          <a:ext cx="7620000" cy="103135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/>
            <a:t>Automated minimization</a:t>
          </a:r>
          <a:endParaRPr lang="en-US" sz="4300" kern="1200" dirty="0"/>
        </a:p>
      </dsp:txBody>
      <dsp:txXfrm>
        <a:off x="50347" y="398774"/>
        <a:ext cx="7519306" cy="930660"/>
      </dsp:txXfrm>
    </dsp:sp>
    <dsp:sp modelId="{2E494F34-3829-4C99-BFB4-5D2C564C61B0}">
      <dsp:nvSpPr>
        <dsp:cNvPr id="0" name=""/>
        <dsp:cNvSpPr/>
      </dsp:nvSpPr>
      <dsp:spPr>
        <a:xfrm>
          <a:off x="0" y="1503622"/>
          <a:ext cx="7620000" cy="103135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/>
            <a:t>Console program</a:t>
          </a:r>
          <a:endParaRPr lang="en-US" sz="4300" kern="1200" dirty="0"/>
        </a:p>
      </dsp:txBody>
      <dsp:txXfrm>
        <a:off x="50347" y="1553969"/>
        <a:ext cx="7519306" cy="930660"/>
      </dsp:txXfrm>
    </dsp:sp>
    <dsp:sp modelId="{67FB31EA-9792-4CA7-B16B-C8FB65B76125}">
      <dsp:nvSpPr>
        <dsp:cNvPr id="0" name=""/>
        <dsp:cNvSpPr/>
      </dsp:nvSpPr>
      <dsp:spPr>
        <a:xfrm>
          <a:off x="0" y="2658817"/>
          <a:ext cx="7620000" cy="103135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lvl="0" algn="l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300" kern="1200" dirty="0" smtClean="0"/>
            <a:t>Remove section, check for crash</a:t>
          </a:r>
          <a:endParaRPr lang="en-US" sz="4300" kern="1200" dirty="0"/>
        </a:p>
      </dsp:txBody>
      <dsp:txXfrm>
        <a:off x="50347" y="2709164"/>
        <a:ext cx="7519306" cy="93066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DCEFCC-16EB-4FB3-AF45-01DD7E27A386}">
      <dsp:nvSpPr>
        <dsp:cNvPr id="0" name=""/>
        <dsp:cNvSpPr/>
      </dsp:nvSpPr>
      <dsp:spPr>
        <a:xfrm>
          <a:off x="3249438" y="2728"/>
          <a:ext cx="1425922" cy="9268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Remove tags</a:t>
          </a:r>
          <a:endParaRPr lang="en-US" sz="1600" b="1" kern="1200" dirty="0"/>
        </a:p>
      </dsp:txBody>
      <dsp:txXfrm>
        <a:off x="3294683" y="47973"/>
        <a:ext cx="1335432" cy="836359"/>
      </dsp:txXfrm>
    </dsp:sp>
    <dsp:sp modelId="{D60CF6A3-24E4-4DA2-ACC8-CB80BC624580}">
      <dsp:nvSpPr>
        <dsp:cNvPr id="0" name=""/>
        <dsp:cNvSpPr/>
      </dsp:nvSpPr>
      <dsp:spPr>
        <a:xfrm>
          <a:off x="2110696" y="466153"/>
          <a:ext cx="3703407" cy="3703407"/>
        </a:xfrm>
        <a:custGeom>
          <a:avLst/>
          <a:gdLst/>
          <a:ahLst/>
          <a:cxnLst/>
          <a:rect l="0" t="0" r="0" b="0"/>
          <a:pathLst>
            <a:path>
              <a:moveTo>
                <a:pt x="2755679" y="235648"/>
              </a:moveTo>
              <a:arcTo wR="1851703" hR="1851703" stAng="17953286" swAng="121177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94D2AC-9DF7-43D8-809C-42931FD93B6F}">
      <dsp:nvSpPr>
        <dsp:cNvPr id="0" name=""/>
        <dsp:cNvSpPr/>
      </dsp:nvSpPr>
      <dsp:spPr>
        <a:xfrm>
          <a:off x="5010513" y="1282224"/>
          <a:ext cx="1425922" cy="9268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Make sure crash still occurs</a:t>
          </a:r>
          <a:endParaRPr lang="en-US" sz="1600" b="1" kern="1200" dirty="0"/>
        </a:p>
      </dsp:txBody>
      <dsp:txXfrm>
        <a:off x="5055758" y="1327469"/>
        <a:ext cx="1335432" cy="836359"/>
      </dsp:txXfrm>
    </dsp:sp>
    <dsp:sp modelId="{AB6028B0-D5A7-4E71-95F3-B77EB7654E21}">
      <dsp:nvSpPr>
        <dsp:cNvPr id="0" name=""/>
        <dsp:cNvSpPr/>
      </dsp:nvSpPr>
      <dsp:spPr>
        <a:xfrm>
          <a:off x="2110696" y="466153"/>
          <a:ext cx="3703407" cy="3703407"/>
        </a:xfrm>
        <a:custGeom>
          <a:avLst/>
          <a:gdLst/>
          <a:ahLst/>
          <a:cxnLst/>
          <a:rect l="0" t="0" r="0" b="0"/>
          <a:pathLst>
            <a:path>
              <a:moveTo>
                <a:pt x="3698968" y="1979842"/>
              </a:moveTo>
              <a:arcTo wR="1851703" hR="1851703" stAng="21838084" swAng="135990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37DBE3-8FFA-47B0-857B-BBCE139AFC9E}">
      <dsp:nvSpPr>
        <dsp:cNvPr id="0" name=""/>
        <dsp:cNvSpPr/>
      </dsp:nvSpPr>
      <dsp:spPr>
        <a:xfrm>
          <a:off x="4337842" y="3352491"/>
          <a:ext cx="1425922" cy="9268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NOP </a:t>
          </a:r>
          <a:r>
            <a:rPr lang="en-US" sz="1600" b="1" kern="1200" dirty="0" err="1" smtClean="0"/>
            <a:t>ActionScript</a:t>
          </a:r>
          <a:r>
            <a:rPr lang="en-US" sz="1600" b="1" kern="1200" dirty="0" smtClean="0"/>
            <a:t> code</a:t>
          </a:r>
          <a:endParaRPr lang="en-US" sz="1600" b="1" kern="1200" dirty="0"/>
        </a:p>
      </dsp:txBody>
      <dsp:txXfrm>
        <a:off x="4383087" y="3397736"/>
        <a:ext cx="1335432" cy="836359"/>
      </dsp:txXfrm>
    </dsp:sp>
    <dsp:sp modelId="{1C48D00D-00E2-40F4-85A6-E4256B721425}">
      <dsp:nvSpPr>
        <dsp:cNvPr id="0" name=""/>
        <dsp:cNvSpPr/>
      </dsp:nvSpPr>
      <dsp:spPr>
        <a:xfrm>
          <a:off x="2110696" y="466153"/>
          <a:ext cx="3703407" cy="3703407"/>
        </a:xfrm>
        <a:custGeom>
          <a:avLst/>
          <a:gdLst/>
          <a:ahLst/>
          <a:cxnLst/>
          <a:rect l="0" t="0" r="0" b="0"/>
          <a:pathLst>
            <a:path>
              <a:moveTo>
                <a:pt x="2079015" y="3689401"/>
              </a:moveTo>
              <a:arcTo wR="1851703" hR="1851703" stAng="4976921" swAng="84615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33518D-D512-41EA-AC89-9A1DEFD2FA17}">
      <dsp:nvSpPr>
        <dsp:cNvPr id="0" name=""/>
        <dsp:cNvSpPr/>
      </dsp:nvSpPr>
      <dsp:spPr>
        <a:xfrm>
          <a:off x="2161034" y="3352491"/>
          <a:ext cx="1425922" cy="9268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Make sure crash still occurs</a:t>
          </a:r>
          <a:endParaRPr lang="en-US" sz="1600" b="1" kern="1200" dirty="0"/>
        </a:p>
      </dsp:txBody>
      <dsp:txXfrm>
        <a:off x="2206279" y="3397736"/>
        <a:ext cx="1335432" cy="836359"/>
      </dsp:txXfrm>
    </dsp:sp>
    <dsp:sp modelId="{017B7894-C8D5-4814-96CB-D4AE8FD6A54C}">
      <dsp:nvSpPr>
        <dsp:cNvPr id="0" name=""/>
        <dsp:cNvSpPr/>
      </dsp:nvSpPr>
      <dsp:spPr>
        <a:xfrm>
          <a:off x="2110696" y="466153"/>
          <a:ext cx="3703407" cy="3703407"/>
        </a:xfrm>
        <a:custGeom>
          <a:avLst/>
          <a:gdLst/>
          <a:ahLst/>
          <a:cxnLst/>
          <a:rect l="0" t="0" r="0" b="0"/>
          <a:pathLst>
            <a:path>
              <a:moveTo>
                <a:pt x="196476" y="2681780"/>
              </a:moveTo>
              <a:arcTo wR="1851703" hR="1851703" stAng="9202006" swAng="135990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1FCE43-E6AE-42F6-A409-4CEF6BDF6FDE}">
      <dsp:nvSpPr>
        <dsp:cNvPr id="0" name=""/>
        <dsp:cNvSpPr/>
      </dsp:nvSpPr>
      <dsp:spPr>
        <a:xfrm>
          <a:off x="1488364" y="1282224"/>
          <a:ext cx="1425922" cy="92684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Repeat process until done</a:t>
          </a:r>
          <a:endParaRPr lang="en-US" sz="1600" b="1" kern="1200" dirty="0"/>
        </a:p>
      </dsp:txBody>
      <dsp:txXfrm>
        <a:off x="1533609" y="1327469"/>
        <a:ext cx="1335432" cy="836359"/>
      </dsp:txXfrm>
    </dsp:sp>
    <dsp:sp modelId="{93DC4AA1-FBE0-4403-8962-F3917C5E8376}">
      <dsp:nvSpPr>
        <dsp:cNvPr id="0" name=""/>
        <dsp:cNvSpPr/>
      </dsp:nvSpPr>
      <dsp:spPr>
        <a:xfrm>
          <a:off x="2110696" y="466153"/>
          <a:ext cx="3703407" cy="3703407"/>
        </a:xfrm>
        <a:custGeom>
          <a:avLst/>
          <a:gdLst/>
          <a:ahLst/>
          <a:cxnLst/>
          <a:rect l="0" t="0" r="0" b="0"/>
          <a:pathLst>
            <a:path>
              <a:moveTo>
                <a:pt x="445386" y="647096"/>
              </a:moveTo>
              <a:arcTo wR="1851703" hR="1851703" stAng="13234938" swAng="1211775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98709B-82E9-4414-A9DB-354645AE2E9E}">
      <dsp:nvSpPr>
        <dsp:cNvPr id="0" name=""/>
        <dsp:cNvSpPr/>
      </dsp:nvSpPr>
      <dsp:spPr>
        <a:xfrm>
          <a:off x="2277" y="1502553"/>
          <a:ext cx="2774230" cy="110969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/>
            <a:t>Minimize</a:t>
          </a:r>
          <a:endParaRPr lang="en-US" sz="3000" b="1" kern="1200" dirty="0"/>
        </a:p>
      </dsp:txBody>
      <dsp:txXfrm>
        <a:off x="557123" y="1502553"/>
        <a:ext cx="1664538" cy="1109692"/>
      </dsp:txXfrm>
    </dsp:sp>
    <dsp:sp modelId="{5E201E3F-8965-4BC5-859E-41F725DD8289}">
      <dsp:nvSpPr>
        <dsp:cNvPr id="0" name=""/>
        <dsp:cNvSpPr/>
      </dsp:nvSpPr>
      <dsp:spPr>
        <a:xfrm>
          <a:off x="2499084" y="1502553"/>
          <a:ext cx="2774230" cy="110969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/>
            <a:t>???</a:t>
          </a:r>
          <a:endParaRPr lang="en-US" sz="3000" b="1" kern="1200" dirty="0"/>
        </a:p>
      </dsp:txBody>
      <dsp:txXfrm>
        <a:off x="3053930" y="1502553"/>
        <a:ext cx="1664538" cy="1109692"/>
      </dsp:txXfrm>
    </dsp:sp>
    <dsp:sp modelId="{9B35587F-07DC-4790-91FF-2C656BEA4B4B}">
      <dsp:nvSpPr>
        <dsp:cNvPr id="0" name=""/>
        <dsp:cNvSpPr/>
      </dsp:nvSpPr>
      <dsp:spPr>
        <a:xfrm>
          <a:off x="4995892" y="1502553"/>
          <a:ext cx="2774230" cy="110969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015" tIns="40005" rIns="40005" bIns="40005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b="1" kern="1200" dirty="0" smtClean="0"/>
            <a:t>Profit</a:t>
          </a:r>
          <a:endParaRPr lang="en-US" sz="3000" b="1" kern="1200" dirty="0"/>
        </a:p>
      </dsp:txBody>
      <dsp:txXfrm>
        <a:off x="5550738" y="1502553"/>
        <a:ext cx="1664538" cy="110969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066E0B-B25A-4CB1-87E3-EEC960642F5C}">
      <dsp:nvSpPr>
        <dsp:cNvPr id="0" name=""/>
        <dsp:cNvSpPr/>
      </dsp:nvSpPr>
      <dsp:spPr>
        <a:xfrm>
          <a:off x="0" y="41999"/>
          <a:ext cx="79248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There is a new tool in town</a:t>
          </a:r>
          <a:endParaRPr lang="en-US" sz="4000" b="1" kern="1200" dirty="0"/>
        </a:p>
      </dsp:txBody>
      <dsp:txXfrm>
        <a:off x="46834" y="88833"/>
        <a:ext cx="7831132" cy="865732"/>
      </dsp:txXfrm>
    </dsp:sp>
    <dsp:sp modelId="{CE64B053-8DFC-4EEA-8069-818E2E5AECE9}">
      <dsp:nvSpPr>
        <dsp:cNvPr id="0" name=""/>
        <dsp:cNvSpPr/>
      </dsp:nvSpPr>
      <dsp:spPr>
        <a:xfrm>
          <a:off x="0" y="1116599"/>
          <a:ext cx="79248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You can submit ideas!</a:t>
          </a:r>
          <a:endParaRPr lang="en-US" sz="4000" b="1" kern="1200" dirty="0"/>
        </a:p>
      </dsp:txBody>
      <dsp:txXfrm>
        <a:off x="46834" y="1163433"/>
        <a:ext cx="7831132" cy="865732"/>
      </dsp:txXfrm>
    </dsp:sp>
    <dsp:sp modelId="{0B50F09E-BD7E-4768-AF2A-745CEA482469}">
      <dsp:nvSpPr>
        <dsp:cNvPr id="0" name=""/>
        <dsp:cNvSpPr/>
      </dsp:nvSpPr>
      <dsp:spPr>
        <a:xfrm>
          <a:off x="0" y="2191200"/>
          <a:ext cx="79248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You can participate!</a:t>
          </a:r>
          <a:endParaRPr lang="en-US" sz="4000" b="1" kern="1200" dirty="0"/>
        </a:p>
      </dsp:txBody>
      <dsp:txXfrm>
        <a:off x="46834" y="2238034"/>
        <a:ext cx="7831132" cy="865732"/>
      </dsp:txXfrm>
    </dsp:sp>
    <dsp:sp modelId="{320EC4B2-02C5-4E2E-AB8A-C2A439C128F6}">
      <dsp:nvSpPr>
        <dsp:cNvPr id="0" name=""/>
        <dsp:cNvSpPr/>
      </dsp:nvSpPr>
      <dsp:spPr>
        <a:xfrm>
          <a:off x="0" y="3265800"/>
          <a:ext cx="7924800" cy="9594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/>
            <a:t>You can build upon it!</a:t>
          </a:r>
          <a:endParaRPr lang="en-US" sz="4000" b="1" kern="1200" dirty="0"/>
        </a:p>
      </dsp:txBody>
      <dsp:txXfrm>
        <a:off x="46834" y="3312634"/>
        <a:ext cx="7831132" cy="86573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133B75-7F66-4E54-999C-128FD79D3963}">
      <dsp:nvSpPr>
        <dsp:cNvPr id="0" name=""/>
        <dsp:cNvSpPr/>
      </dsp:nvSpPr>
      <dsp:spPr>
        <a:xfrm>
          <a:off x="0" y="18089"/>
          <a:ext cx="7772400" cy="9354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Where can I get the slides?</a:t>
          </a:r>
          <a:endParaRPr lang="en-US" sz="3900" kern="1200" dirty="0"/>
        </a:p>
      </dsp:txBody>
      <dsp:txXfrm>
        <a:off x="45663" y="63752"/>
        <a:ext cx="7681074" cy="844089"/>
      </dsp:txXfrm>
    </dsp:sp>
    <dsp:sp modelId="{1E1F4D1F-4879-4954-9587-F9BB4F2F3A7D}">
      <dsp:nvSpPr>
        <dsp:cNvPr id="0" name=""/>
        <dsp:cNvSpPr/>
      </dsp:nvSpPr>
      <dsp:spPr>
        <a:xfrm>
          <a:off x="0" y="1065825"/>
          <a:ext cx="7772400" cy="9354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Why did you use Java?</a:t>
          </a:r>
          <a:endParaRPr lang="en-US" sz="3900" kern="1200" dirty="0"/>
        </a:p>
      </dsp:txBody>
      <dsp:txXfrm>
        <a:off x="45663" y="1111488"/>
        <a:ext cx="7681074" cy="844089"/>
      </dsp:txXfrm>
    </dsp:sp>
    <dsp:sp modelId="{1C00F867-3117-4802-8328-30CD5A439857}">
      <dsp:nvSpPr>
        <dsp:cNvPr id="0" name=""/>
        <dsp:cNvSpPr/>
      </dsp:nvSpPr>
      <dsp:spPr>
        <a:xfrm>
          <a:off x="0" y="2113560"/>
          <a:ext cx="7772400" cy="9354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What about </a:t>
          </a:r>
          <a:r>
            <a:rPr lang="en-US" sz="3900" kern="1200" dirty="0" err="1" smtClean="0"/>
            <a:t>Foxit</a:t>
          </a:r>
          <a:r>
            <a:rPr lang="en-US" sz="3900" kern="1200" dirty="0" smtClean="0"/>
            <a:t> Reader?</a:t>
          </a:r>
          <a:endParaRPr lang="en-US" sz="3900" kern="1200" dirty="0"/>
        </a:p>
      </dsp:txBody>
      <dsp:txXfrm>
        <a:off x="45663" y="2159223"/>
        <a:ext cx="7681074" cy="844089"/>
      </dsp:txXfrm>
    </dsp:sp>
    <dsp:sp modelId="{3C4E3317-E7FA-4EE8-8B25-2DFC1D258A3B}">
      <dsp:nvSpPr>
        <dsp:cNvPr id="0" name=""/>
        <dsp:cNvSpPr/>
      </dsp:nvSpPr>
      <dsp:spPr>
        <a:xfrm>
          <a:off x="0" y="3161295"/>
          <a:ext cx="7772400" cy="93541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l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900" kern="1200" dirty="0" smtClean="0"/>
            <a:t>How about offensive tools?</a:t>
          </a:r>
          <a:endParaRPr lang="en-US" sz="3900" kern="1200" dirty="0"/>
        </a:p>
      </dsp:txBody>
      <dsp:txXfrm>
        <a:off x="45663" y="3206958"/>
        <a:ext cx="7681074" cy="84408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38FBF6-5807-46BC-96E8-3E90583163C0}">
      <dsp:nvSpPr>
        <dsp:cNvPr id="0" name=""/>
        <dsp:cNvSpPr/>
      </dsp:nvSpPr>
      <dsp:spPr>
        <a:xfrm>
          <a:off x="0" y="385769"/>
          <a:ext cx="7848600" cy="10553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Tools for working with SWF files</a:t>
          </a:r>
          <a:endParaRPr lang="en-US" sz="4400" kern="1200" dirty="0"/>
        </a:p>
      </dsp:txBody>
      <dsp:txXfrm>
        <a:off x="51517" y="437286"/>
        <a:ext cx="7745566" cy="952306"/>
      </dsp:txXfrm>
    </dsp:sp>
    <dsp:sp modelId="{7E7FA6BE-1983-4B79-A8CC-E4CD389ED991}">
      <dsp:nvSpPr>
        <dsp:cNvPr id="0" name=""/>
        <dsp:cNvSpPr/>
      </dsp:nvSpPr>
      <dsp:spPr>
        <a:xfrm>
          <a:off x="0" y="1567829"/>
          <a:ext cx="7848600" cy="10553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Open source (GPL 2.0)</a:t>
          </a:r>
          <a:endParaRPr lang="en-US" sz="4400" kern="1200" dirty="0"/>
        </a:p>
      </dsp:txBody>
      <dsp:txXfrm>
        <a:off x="51517" y="1619346"/>
        <a:ext cx="7745566" cy="952306"/>
      </dsp:txXfrm>
    </dsp:sp>
    <dsp:sp modelId="{00AEF5E3-1E36-4887-9176-4B4F52AFDFD2}">
      <dsp:nvSpPr>
        <dsp:cNvPr id="0" name=""/>
        <dsp:cNvSpPr/>
      </dsp:nvSpPr>
      <dsp:spPr>
        <a:xfrm>
          <a:off x="0" y="2749890"/>
          <a:ext cx="7848600" cy="105534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Specifically made for RE</a:t>
          </a:r>
          <a:endParaRPr lang="en-US" sz="4400" kern="1200" dirty="0"/>
        </a:p>
      </dsp:txBody>
      <dsp:txXfrm>
        <a:off x="51517" y="2801407"/>
        <a:ext cx="7745566" cy="95230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F0E788-09D0-4DF5-A7E5-86AABE438433}">
      <dsp:nvSpPr>
        <dsp:cNvPr id="0" name=""/>
        <dsp:cNvSpPr/>
      </dsp:nvSpPr>
      <dsp:spPr>
        <a:xfrm>
          <a:off x="2321" y="1567874"/>
          <a:ext cx="2828627" cy="113145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Ship</a:t>
          </a:r>
          <a:endParaRPr lang="en-US" sz="2500" b="1" kern="1200" dirty="0"/>
        </a:p>
      </dsp:txBody>
      <dsp:txXfrm>
        <a:off x="568046" y="1567874"/>
        <a:ext cx="1697177" cy="1131450"/>
      </dsp:txXfrm>
    </dsp:sp>
    <dsp:sp modelId="{E7069A9A-64ED-4F68-841B-1DA15D2A2EEA}">
      <dsp:nvSpPr>
        <dsp:cNvPr id="0" name=""/>
        <dsp:cNvSpPr/>
      </dsp:nvSpPr>
      <dsp:spPr>
        <a:xfrm>
          <a:off x="2548086" y="1567874"/>
          <a:ext cx="2828627" cy="113145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Enable</a:t>
          </a:r>
          <a:endParaRPr lang="en-US" sz="2500" b="1" kern="1200" dirty="0"/>
        </a:p>
      </dsp:txBody>
      <dsp:txXfrm>
        <a:off x="3113811" y="1567874"/>
        <a:ext cx="1697177" cy="1131450"/>
      </dsp:txXfrm>
    </dsp:sp>
    <dsp:sp modelId="{0F375711-EC2B-4D4A-A2B9-5E7B23544515}">
      <dsp:nvSpPr>
        <dsp:cNvPr id="0" name=""/>
        <dsp:cNvSpPr/>
      </dsp:nvSpPr>
      <dsp:spPr>
        <a:xfrm>
          <a:off x="5093850" y="1567874"/>
          <a:ext cx="2828627" cy="113145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Standardize</a:t>
          </a:r>
          <a:endParaRPr lang="en-US" sz="2500" b="1" kern="1200" dirty="0"/>
        </a:p>
      </dsp:txBody>
      <dsp:txXfrm>
        <a:off x="5659575" y="1567874"/>
        <a:ext cx="1697177" cy="113145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CF3045-DED2-4BFB-AA10-A73E926B1E51}">
      <dsp:nvSpPr>
        <dsp:cNvPr id="0" name=""/>
        <dsp:cNvSpPr/>
      </dsp:nvSpPr>
      <dsp:spPr>
        <a:xfrm>
          <a:off x="891" y="2249"/>
          <a:ext cx="7770616" cy="12798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err="1" smtClean="0"/>
            <a:t>SWFRETools</a:t>
          </a:r>
          <a:endParaRPr lang="en-US" sz="5500" kern="1200" dirty="0"/>
        </a:p>
      </dsp:txBody>
      <dsp:txXfrm>
        <a:off x="38376" y="39734"/>
        <a:ext cx="7695646" cy="1204877"/>
      </dsp:txXfrm>
    </dsp:sp>
    <dsp:sp modelId="{0BFF7DED-EB66-4DCA-AF32-660D22520463}">
      <dsp:nvSpPr>
        <dsp:cNvPr id="0" name=""/>
        <dsp:cNvSpPr/>
      </dsp:nvSpPr>
      <dsp:spPr>
        <a:xfrm>
          <a:off x="891" y="1417476"/>
          <a:ext cx="5076007" cy="12798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smtClean="0"/>
            <a:t>Parser</a:t>
          </a:r>
          <a:endParaRPr lang="en-US" sz="5500" kern="1200" dirty="0"/>
        </a:p>
      </dsp:txBody>
      <dsp:txXfrm>
        <a:off x="38376" y="1454961"/>
        <a:ext cx="5001037" cy="1204877"/>
      </dsp:txXfrm>
    </dsp:sp>
    <dsp:sp modelId="{91698DF8-B668-43EA-92D9-6AF82B22BEE1}">
      <dsp:nvSpPr>
        <dsp:cNvPr id="0" name=""/>
        <dsp:cNvSpPr/>
      </dsp:nvSpPr>
      <dsp:spPr>
        <a:xfrm>
          <a:off x="891" y="2832703"/>
          <a:ext cx="2485801" cy="12798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Flash Dissector</a:t>
          </a:r>
          <a:endParaRPr lang="en-US" sz="3300" kern="1200" dirty="0"/>
        </a:p>
      </dsp:txBody>
      <dsp:txXfrm>
        <a:off x="38376" y="2870188"/>
        <a:ext cx="2410831" cy="1204877"/>
      </dsp:txXfrm>
    </dsp:sp>
    <dsp:sp modelId="{01FF2A96-DD0E-487E-B53F-32151CACB13D}">
      <dsp:nvSpPr>
        <dsp:cNvPr id="0" name=""/>
        <dsp:cNvSpPr/>
      </dsp:nvSpPr>
      <dsp:spPr>
        <a:xfrm>
          <a:off x="2591097" y="2832703"/>
          <a:ext cx="2485801" cy="12798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Minimizer</a:t>
          </a:r>
          <a:endParaRPr lang="en-US" sz="3300" kern="1200" dirty="0"/>
        </a:p>
      </dsp:txBody>
      <dsp:txXfrm>
        <a:off x="2628582" y="2870188"/>
        <a:ext cx="2410831" cy="1204877"/>
      </dsp:txXfrm>
    </dsp:sp>
    <dsp:sp modelId="{4781BF3D-0530-4639-A2B1-FD11FE7B7D94}">
      <dsp:nvSpPr>
        <dsp:cNvPr id="0" name=""/>
        <dsp:cNvSpPr/>
      </dsp:nvSpPr>
      <dsp:spPr>
        <a:xfrm>
          <a:off x="5285706" y="1417476"/>
          <a:ext cx="2485801" cy="12798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209550" rIns="209550" bIns="209550" numCol="1" spcCol="1270" anchor="ctr" anchorCtr="0">
          <a:noAutofit/>
        </a:bodyPr>
        <a:lstStyle/>
        <a:p>
          <a:pPr lvl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500" kern="1200" dirty="0" smtClean="0"/>
            <a:t>Scripts</a:t>
          </a:r>
          <a:endParaRPr lang="en-US" sz="5500" kern="1200" dirty="0"/>
        </a:p>
      </dsp:txBody>
      <dsp:txXfrm>
        <a:off x="5323191" y="1454961"/>
        <a:ext cx="2410831" cy="1204877"/>
      </dsp:txXfrm>
    </dsp:sp>
    <dsp:sp modelId="{5B799552-7D0F-4C84-ABD3-E727F23DD67F}">
      <dsp:nvSpPr>
        <dsp:cNvPr id="0" name=""/>
        <dsp:cNvSpPr/>
      </dsp:nvSpPr>
      <dsp:spPr>
        <a:xfrm>
          <a:off x="5285706" y="2832703"/>
          <a:ext cx="2485801" cy="127984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Debugger</a:t>
          </a:r>
          <a:endParaRPr lang="en-US" sz="3300" kern="1200" dirty="0"/>
        </a:p>
      </dsp:txBody>
      <dsp:txXfrm>
        <a:off x="5323191" y="2870188"/>
        <a:ext cx="2410831" cy="1204877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BAD5A0-7426-4759-A33B-05E8E2799857}">
      <dsp:nvSpPr>
        <dsp:cNvPr id="0" name=""/>
        <dsp:cNvSpPr/>
      </dsp:nvSpPr>
      <dsp:spPr>
        <a:xfrm>
          <a:off x="0" y="36809"/>
          <a:ext cx="7696200" cy="12472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dirty="0" smtClean="0"/>
            <a:t>Backbone</a:t>
          </a:r>
          <a:endParaRPr lang="en-US" sz="5200" kern="1200" dirty="0"/>
        </a:p>
      </dsp:txBody>
      <dsp:txXfrm>
        <a:off x="60884" y="97693"/>
        <a:ext cx="7574432" cy="1125452"/>
      </dsp:txXfrm>
    </dsp:sp>
    <dsp:sp modelId="{67F53832-E5FF-4083-A532-B43A40A3B702}">
      <dsp:nvSpPr>
        <dsp:cNvPr id="0" name=""/>
        <dsp:cNvSpPr/>
      </dsp:nvSpPr>
      <dsp:spPr>
        <a:xfrm>
          <a:off x="0" y="1433790"/>
          <a:ext cx="7696200" cy="12472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dirty="0" smtClean="0"/>
            <a:t>Reusable</a:t>
          </a:r>
          <a:endParaRPr lang="en-US" sz="5200" kern="1200" dirty="0"/>
        </a:p>
      </dsp:txBody>
      <dsp:txXfrm>
        <a:off x="60884" y="1494674"/>
        <a:ext cx="7574432" cy="1125452"/>
      </dsp:txXfrm>
    </dsp:sp>
    <dsp:sp modelId="{7532CBBD-E551-465C-A7BD-A763F2654182}">
      <dsp:nvSpPr>
        <dsp:cNvPr id="0" name=""/>
        <dsp:cNvSpPr/>
      </dsp:nvSpPr>
      <dsp:spPr>
        <a:xfrm>
          <a:off x="0" y="2830769"/>
          <a:ext cx="7696200" cy="124722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lvl="0" algn="l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5200" kern="1200" dirty="0" smtClean="0"/>
            <a:t>Made for RE</a:t>
          </a:r>
          <a:endParaRPr lang="en-US" sz="5200" kern="1200" dirty="0"/>
        </a:p>
      </dsp:txBody>
      <dsp:txXfrm>
        <a:off x="60884" y="2891653"/>
        <a:ext cx="7574432" cy="112545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BF050A-5A8D-4617-994A-712314B9796F}">
      <dsp:nvSpPr>
        <dsp:cNvPr id="0" name=""/>
        <dsp:cNvSpPr/>
      </dsp:nvSpPr>
      <dsp:spPr>
        <a:xfrm>
          <a:off x="2254" y="1507993"/>
          <a:ext cx="2747032" cy="109881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b="1" kern="1200" dirty="0" smtClean="0"/>
            <a:t>Complete</a:t>
          </a:r>
          <a:endParaRPr lang="en-US" sz="2900" b="1" kern="1200" dirty="0"/>
        </a:p>
      </dsp:txBody>
      <dsp:txXfrm>
        <a:off x="551660" y="1507993"/>
        <a:ext cx="1648220" cy="1098812"/>
      </dsp:txXfrm>
    </dsp:sp>
    <dsp:sp modelId="{6BB3BE2B-41F8-4D7B-9F28-A0FF4A5B8311}">
      <dsp:nvSpPr>
        <dsp:cNvPr id="0" name=""/>
        <dsp:cNvSpPr/>
      </dsp:nvSpPr>
      <dsp:spPr>
        <a:xfrm>
          <a:off x="2474583" y="1507993"/>
          <a:ext cx="2747032" cy="109881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b="1" kern="1200" dirty="0" smtClean="0"/>
            <a:t>Improve</a:t>
          </a:r>
          <a:endParaRPr lang="en-US" sz="2900" b="1" kern="1200" dirty="0"/>
        </a:p>
      </dsp:txBody>
      <dsp:txXfrm>
        <a:off x="3023989" y="1507993"/>
        <a:ext cx="1648220" cy="1098812"/>
      </dsp:txXfrm>
    </dsp:sp>
    <dsp:sp modelId="{0012BA4D-2E9C-459F-AF21-15B709B432D5}">
      <dsp:nvSpPr>
        <dsp:cNvPr id="0" name=""/>
        <dsp:cNvSpPr/>
      </dsp:nvSpPr>
      <dsp:spPr>
        <a:xfrm>
          <a:off x="4946912" y="1507993"/>
          <a:ext cx="2747032" cy="1098812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6015" tIns="38672" rIns="38672" bIns="38672" numCol="1" spcCol="1270" anchor="ctr" anchorCtr="0">
          <a:noAutofit/>
        </a:bodyPr>
        <a:lstStyle/>
        <a:p>
          <a:pPr lvl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b="1" kern="1200" dirty="0" smtClean="0"/>
            <a:t>Share</a:t>
          </a:r>
          <a:endParaRPr lang="en-US" sz="2900" b="1" kern="1200" dirty="0"/>
        </a:p>
      </dsp:txBody>
      <dsp:txXfrm>
        <a:off x="5496318" y="1507993"/>
        <a:ext cx="1648220" cy="109881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0A61C5-006B-425D-96D9-0FF62F377373}">
      <dsp:nvSpPr>
        <dsp:cNvPr id="0" name=""/>
        <dsp:cNvSpPr/>
      </dsp:nvSpPr>
      <dsp:spPr>
        <a:xfrm>
          <a:off x="3249810" y="940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Look at crash</a:t>
          </a:r>
          <a:endParaRPr lang="en-US" sz="2200" b="1" kern="1200" dirty="0"/>
        </a:p>
      </dsp:txBody>
      <dsp:txXfrm>
        <a:off x="3299867" y="50997"/>
        <a:ext cx="1477464" cy="925311"/>
      </dsp:txXfrm>
    </dsp:sp>
    <dsp:sp modelId="{2A45007A-0559-4B41-B7AD-380F51C34452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2703311" y="331400"/>
              </a:moveTo>
              <a:arcTo wR="1696146" hR="1696146" stAng="18385610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0236C6-D2E3-489A-BB41-F9D98204F505}">
      <dsp:nvSpPr>
        <dsp:cNvPr id="0" name=""/>
        <dsp:cNvSpPr/>
      </dsp:nvSpPr>
      <dsp:spPr>
        <a:xfrm>
          <a:off x="4945957" y="1697087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Root cause analysis</a:t>
          </a:r>
          <a:endParaRPr lang="en-US" sz="2200" b="1" kern="1200" dirty="0"/>
        </a:p>
      </dsp:txBody>
      <dsp:txXfrm>
        <a:off x="4996014" y="1747144"/>
        <a:ext cx="1477464" cy="925311"/>
      </dsp:txXfrm>
    </dsp:sp>
    <dsp:sp modelId="{77387F3B-534D-486D-A1D1-F28539F38DA6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3216611" y="2447877"/>
              </a:moveTo>
              <a:arcTo wR="1696146" hR="1696146" stAng="1578491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C07873-782F-47C7-9B18-81C46A21A98E}">
      <dsp:nvSpPr>
        <dsp:cNvPr id="0" name=""/>
        <dsp:cNvSpPr/>
      </dsp:nvSpPr>
      <dsp:spPr>
        <a:xfrm>
          <a:off x="3249810" y="3393233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Minimal repro file</a:t>
          </a:r>
          <a:endParaRPr lang="en-US" sz="2200" b="1" kern="1200" dirty="0"/>
        </a:p>
      </dsp:txBody>
      <dsp:txXfrm>
        <a:off x="3299867" y="3443290"/>
        <a:ext cx="1477464" cy="925311"/>
      </dsp:txXfrm>
    </dsp:sp>
    <dsp:sp modelId="{8E69F5BD-C970-4DEF-A2D4-53A7E2818E83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688981" y="3060892"/>
              </a:moveTo>
              <a:arcTo wR="1696146" hR="1696146" stAng="7585610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38A81D9-1682-42D5-9E0D-28DA22CEED42}">
      <dsp:nvSpPr>
        <dsp:cNvPr id="0" name=""/>
        <dsp:cNvSpPr/>
      </dsp:nvSpPr>
      <dsp:spPr>
        <a:xfrm>
          <a:off x="1553664" y="1697087"/>
          <a:ext cx="1577578" cy="102542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Detection logic</a:t>
          </a:r>
          <a:endParaRPr lang="en-US" sz="2200" b="1" kern="1200" dirty="0"/>
        </a:p>
      </dsp:txBody>
      <dsp:txXfrm>
        <a:off x="1603721" y="1747144"/>
        <a:ext cx="1477464" cy="925311"/>
      </dsp:txXfrm>
    </dsp:sp>
    <dsp:sp modelId="{13CC1CD4-6AD8-4ECE-9327-668F81AAB77F}">
      <dsp:nvSpPr>
        <dsp:cNvPr id="0" name=""/>
        <dsp:cNvSpPr/>
      </dsp:nvSpPr>
      <dsp:spPr>
        <a:xfrm>
          <a:off x="2342453" y="513653"/>
          <a:ext cx="3392293" cy="3392293"/>
        </a:xfrm>
        <a:custGeom>
          <a:avLst/>
          <a:gdLst/>
          <a:ahLst/>
          <a:cxnLst/>
          <a:rect l="0" t="0" r="0" b="0"/>
          <a:pathLst>
            <a:path>
              <a:moveTo>
                <a:pt x="175681" y="944415"/>
              </a:moveTo>
              <a:arcTo wR="1696146" hR="1696146" stAng="12378491" swAng="1635899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732D6A-43F4-4957-B008-72F9BBEB2BF8}">
      <dsp:nvSpPr>
        <dsp:cNvPr id="0" name=""/>
        <dsp:cNvSpPr/>
      </dsp:nvSpPr>
      <dsp:spPr>
        <a:xfrm>
          <a:off x="2321" y="1466274"/>
          <a:ext cx="2828627" cy="113145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Visualize</a:t>
          </a:r>
          <a:endParaRPr lang="en-US" sz="2500" b="1" kern="1200" dirty="0"/>
        </a:p>
      </dsp:txBody>
      <dsp:txXfrm>
        <a:off x="568046" y="1466274"/>
        <a:ext cx="1697177" cy="1131450"/>
      </dsp:txXfrm>
    </dsp:sp>
    <dsp:sp modelId="{CC7DA315-F48E-42DD-8A70-5BE19754B3A8}">
      <dsp:nvSpPr>
        <dsp:cNvPr id="0" name=""/>
        <dsp:cNvSpPr/>
      </dsp:nvSpPr>
      <dsp:spPr>
        <a:xfrm>
          <a:off x="2548086" y="1466274"/>
          <a:ext cx="2828627" cy="113145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Popularize</a:t>
          </a:r>
          <a:endParaRPr lang="en-US" sz="2500" b="1" kern="1200" dirty="0"/>
        </a:p>
      </dsp:txBody>
      <dsp:txXfrm>
        <a:off x="3113811" y="1466274"/>
        <a:ext cx="1697177" cy="1131450"/>
      </dsp:txXfrm>
    </dsp:sp>
    <dsp:sp modelId="{84BD3C9E-5335-4319-8593-14E8B4C3BD96}">
      <dsp:nvSpPr>
        <dsp:cNvPr id="0" name=""/>
        <dsp:cNvSpPr/>
      </dsp:nvSpPr>
      <dsp:spPr>
        <a:xfrm>
          <a:off x="5093850" y="1466274"/>
          <a:ext cx="2828627" cy="1131450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0013" tIns="33338" rIns="33338" bIns="33338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b="1" kern="1200" dirty="0" smtClean="0"/>
            <a:t>Standardize</a:t>
          </a:r>
          <a:endParaRPr lang="en-US" sz="2500" b="1" kern="1200" dirty="0"/>
        </a:p>
      </dsp:txBody>
      <dsp:txXfrm>
        <a:off x="5659575" y="1466274"/>
        <a:ext cx="1697177" cy="11314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E9B1E-B894-425A-AFBB-247193F66FBD}" type="datetimeFigureOut">
              <a:rPr lang="en-US" smtClean="0"/>
              <a:t>4/15/2011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3D932C-0B22-4660-ABB9-5E5C21B0FC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101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http://www.flickr.com/photos/markchadwick/4592186576/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D932C-0B22-4660-ABB9-5E5C21B0FC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992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http://www.flickr.com/photos/markchadwick/4592186576/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3D932C-0B22-4660-ABB9-5E5C21B0FCC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5282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3D743-002C-430A-8A41-3AD9FB0F9E0E}" type="datetime1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8736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5617E-2768-4023-A5F2-51B6617ADB2A}" type="datetime1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625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33B04D-4E57-4798-A887-1804FCED06B0}" type="datetime1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8890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alphaModFix amt="15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457200" y="304800"/>
            <a:ext cx="8229600" cy="10668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6" name="Rectangle 15"/>
          <p:cNvSpPr/>
          <p:nvPr userDrawn="1"/>
        </p:nvSpPr>
        <p:spPr>
          <a:xfrm>
            <a:off x="457200" y="1600200"/>
            <a:ext cx="8229600" cy="45720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991702-7F26-4419-8ED9-416EA8A0F9E1}" type="datetime1">
              <a:rPr lang="en-US" smtClean="0"/>
              <a:t>4/15/2011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0B623111-9F29-45C1-A618-1368F27A4EA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94527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9DE2BE-72E2-4DB6-8511-6F124A5389EC}" type="datetime1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33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4F291F-44CB-47C5-BC98-722F21391021}" type="datetime1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5337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04BA8-AC2F-4809-85E9-6888ACB4D7AA}" type="datetime1">
              <a:rPr lang="en-US" smtClean="0"/>
              <a:t>4/15/2011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79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23AAA3-36AE-4A8A-BD19-E4F63C9EE3DC}" type="datetime1">
              <a:rPr lang="en-US" smtClean="0"/>
              <a:t>4/15/2011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04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6871C7-2FA3-4BA2-B9EA-F5AD40DB31B7}" type="datetime1">
              <a:rPr lang="en-US" smtClean="0"/>
              <a:t>4/15/2011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22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76E4A0-F69C-46AC-86FC-9EBEDAB4CDF8}" type="datetime1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1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8F02DD-0680-4554-B1AD-3CCA759FF439}" type="datetime1">
              <a:rPr lang="en-US" smtClean="0"/>
              <a:t>4/15/2011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91702-7F26-4419-8ED9-416EA8A0F9E1}" type="datetime1">
              <a:rPr lang="en-US" smtClean="0"/>
              <a:t>4/15/2011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23111-9F29-45C1-A618-1368F27A4E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8559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4675188"/>
            <a:ext cx="8534400" cy="1371600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4625975"/>
            <a:ext cx="7772400" cy="1470025"/>
          </a:xfrm>
        </p:spPr>
        <p:txBody>
          <a:bodyPr/>
          <a:lstStyle/>
          <a:p>
            <a:r>
              <a:rPr lang="en-US" b="1" dirty="0" smtClean="0">
                <a:solidFill>
                  <a:schemeClr val="bg1"/>
                </a:solidFill>
              </a:rPr>
              <a:t>Reverse-Engineering Flash Files with </a:t>
            </a:r>
            <a:r>
              <a:rPr lang="en-US" b="1" dirty="0" err="1" smtClean="0">
                <a:solidFill>
                  <a:schemeClr val="bg1"/>
                </a:solidFill>
              </a:rPr>
              <a:t>SWFRETools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6172200"/>
            <a:ext cx="8534400" cy="609600"/>
          </a:xfrm>
          <a:prstGeom prst="rect">
            <a:avLst/>
          </a:prstGeom>
          <a:solidFill>
            <a:schemeClr val="tx1"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Sebastian </a:t>
            </a:r>
            <a:r>
              <a:rPr lang="en-US" b="1" dirty="0" err="1" smtClean="0"/>
              <a:t>Porst</a:t>
            </a:r>
            <a:r>
              <a:rPr lang="en-US" b="1" dirty="0" smtClean="0"/>
              <a:t> (sp@porst.tv) – SOURCE Boston 2011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92872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 with existing tools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10</a:t>
            </a:fld>
            <a:endParaRPr lang="en-US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81200"/>
            <a:ext cx="3175000" cy="179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4229100"/>
            <a:ext cx="3175000" cy="179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360" y="1969532"/>
            <a:ext cx="3175000" cy="179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309810" y="1611868"/>
            <a:ext cx="2461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Flash Dump </a:t>
            </a:r>
            <a:r>
              <a:rPr lang="en-US" b="1" dirty="0" err="1" smtClean="0"/>
              <a:t>Decompiler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055497" y="1600200"/>
            <a:ext cx="1096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SWFTools</a:t>
            </a:r>
            <a:endParaRPr lang="en-US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165111" y="3874532"/>
            <a:ext cx="876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swfmill</a:t>
            </a:r>
            <a:endParaRPr lang="en-US" b="1" dirty="0"/>
          </a:p>
        </p:txBody>
      </p:sp>
      <p:grpSp>
        <p:nvGrpSpPr>
          <p:cNvPr id="14" name="Group 13"/>
          <p:cNvGrpSpPr/>
          <p:nvPr/>
        </p:nvGrpSpPr>
        <p:grpSpPr>
          <a:xfrm rot="-1200000">
            <a:off x="988065" y="2341887"/>
            <a:ext cx="3175000" cy="990600"/>
            <a:chOff x="1016000" y="2133600"/>
            <a:chExt cx="3175000" cy="990600"/>
          </a:xfrm>
        </p:grpSpPr>
        <p:sp>
          <p:nvSpPr>
            <p:cNvPr id="12" name="Rounded Rectangle 11"/>
            <p:cNvSpPr/>
            <p:nvPr/>
          </p:nvSpPr>
          <p:spPr>
            <a:xfrm>
              <a:off x="1016000" y="2133600"/>
              <a:ext cx="3175000" cy="990600"/>
            </a:xfrm>
            <a:prstGeom prst="roundRect">
              <a:avLst/>
            </a:prstGeom>
            <a:noFill/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774042" y="2305734"/>
              <a:ext cx="1658916" cy="646331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1"/>
                  </a:solidFill>
                </a:rPr>
                <a:t>Crashes</a:t>
              </a:r>
              <a:endParaRPr 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 rot="-1200000">
            <a:off x="4953001" y="2330685"/>
            <a:ext cx="3175000" cy="990600"/>
            <a:chOff x="1016000" y="2133600"/>
            <a:chExt cx="3175000" cy="990600"/>
          </a:xfrm>
        </p:grpSpPr>
        <p:sp>
          <p:nvSpPr>
            <p:cNvPr id="19" name="Rounded Rectangle 18"/>
            <p:cNvSpPr/>
            <p:nvPr/>
          </p:nvSpPr>
          <p:spPr>
            <a:xfrm>
              <a:off x="1016000" y="2133600"/>
              <a:ext cx="3175000" cy="990600"/>
            </a:xfrm>
            <a:prstGeom prst="roundRect">
              <a:avLst/>
            </a:prstGeom>
            <a:noFill/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73735" y="2305734"/>
              <a:ext cx="859531" cy="646331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1"/>
                  </a:solidFill>
                </a:rPr>
                <a:t>Old</a:t>
              </a:r>
              <a:endParaRPr 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 rot="-1200000">
            <a:off x="1050274" y="4629149"/>
            <a:ext cx="3175000" cy="990600"/>
            <a:chOff x="1016000" y="2133600"/>
            <a:chExt cx="3175000" cy="990600"/>
          </a:xfrm>
        </p:grpSpPr>
        <p:sp>
          <p:nvSpPr>
            <p:cNvPr id="22" name="Rounded Rectangle 21"/>
            <p:cNvSpPr/>
            <p:nvPr/>
          </p:nvSpPr>
          <p:spPr>
            <a:xfrm>
              <a:off x="1016000" y="2133600"/>
              <a:ext cx="3175000" cy="990600"/>
            </a:xfrm>
            <a:prstGeom prst="roundRect">
              <a:avLst/>
            </a:prstGeom>
            <a:noFill/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794242" y="2305735"/>
              <a:ext cx="1618520" cy="646331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1"/>
                  </a:solidFill>
                </a:rPr>
                <a:t>Limited</a:t>
              </a:r>
              <a:endParaRPr lang="en-US" sz="3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00" y="4229100"/>
            <a:ext cx="3175000" cy="179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5334000" y="3886200"/>
            <a:ext cx="2539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Sothink</a:t>
            </a:r>
            <a:r>
              <a:rPr lang="en-US" b="1" dirty="0" smtClean="0"/>
              <a:t> SWF </a:t>
            </a:r>
            <a:r>
              <a:rPr lang="en-US" b="1" dirty="0" err="1" smtClean="0"/>
              <a:t>Decompiler</a:t>
            </a:r>
            <a:endParaRPr lang="en-US" b="1" dirty="0"/>
          </a:p>
        </p:txBody>
      </p:sp>
      <p:grpSp>
        <p:nvGrpSpPr>
          <p:cNvPr id="26" name="Group 25"/>
          <p:cNvGrpSpPr/>
          <p:nvPr/>
        </p:nvGrpSpPr>
        <p:grpSpPr>
          <a:xfrm rot="-1200000">
            <a:off x="4904735" y="4475487"/>
            <a:ext cx="3175000" cy="990600"/>
            <a:chOff x="1016000" y="2133600"/>
            <a:chExt cx="3175000" cy="990600"/>
          </a:xfrm>
        </p:grpSpPr>
        <p:sp>
          <p:nvSpPr>
            <p:cNvPr id="27" name="Rounded Rectangle 26"/>
            <p:cNvSpPr/>
            <p:nvPr/>
          </p:nvSpPr>
          <p:spPr>
            <a:xfrm>
              <a:off x="1016000" y="2133600"/>
              <a:ext cx="3175000" cy="990600"/>
            </a:xfrm>
            <a:prstGeom prst="roundRect">
              <a:avLst/>
            </a:prstGeom>
            <a:noFill/>
            <a:ln w="635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435714" y="2305735"/>
              <a:ext cx="2335576" cy="646331"/>
            </a:xfrm>
            <a:prstGeom prst="rect">
              <a:avLst/>
            </a:prstGeom>
            <a:solidFill>
              <a:schemeClr val="tx1">
                <a:lumMod val="95000"/>
                <a:lumOff val="5000"/>
                <a:alpha val="5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solidFill>
                    <a:schemeClr val="bg1"/>
                  </a:solidFill>
                </a:rPr>
                <a:t>Wrong tool</a:t>
              </a:r>
              <a:endParaRPr lang="en-US" sz="36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217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Introducing </a:t>
            </a:r>
            <a:r>
              <a:rPr lang="en-US" dirty="0" err="1" smtClean="0"/>
              <a:t>SWFRETools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11</a:t>
            </a:fld>
            <a:endParaRPr lang="en-US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245134455"/>
              </p:ext>
            </p:extLst>
          </p:nvPr>
        </p:nvGraphicFramePr>
        <p:xfrm>
          <a:off x="609600" y="17526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3634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12</a:t>
            </a:fld>
            <a:endParaRPr lang="en-US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32041550"/>
              </p:ext>
            </p:extLst>
          </p:nvPr>
        </p:nvGraphicFramePr>
        <p:xfrm>
          <a:off x="609600" y="1752600"/>
          <a:ext cx="79248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8254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Architecture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13</a:t>
            </a:fld>
            <a:endParaRPr lang="en-US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476629126"/>
              </p:ext>
            </p:extLst>
          </p:nvPr>
        </p:nvGraphicFramePr>
        <p:xfrm>
          <a:off x="685800" y="18288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92272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I: The Parser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14</a:t>
            </a:fld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054620281"/>
              </p:ext>
            </p:extLst>
          </p:nvPr>
        </p:nvGraphicFramePr>
        <p:xfrm>
          <a:off x="685800" y="1828800"/>
          <a:ext cx="76962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885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Parser Goals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15</a:t>
            </a:fld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774472975"/>
              </p:ext>
            </p:extLst>
          </p:nvPr>
        </p:nvGraphicFramePr>
        <p:xfrm>
          <a:off x="762000" y="1828800"/>
          <a:ext cx="76962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4560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Workflow Intermezzo 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16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243463183"/>
              </p:ext>
            </p:extLst>
          </p:nvPr>
        </p:nvGraphicFramePr>
        <p:xfrm>
          <a:off x="533400" y="1676400"/>
          <a:ext cx="80772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67831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2: Flash Dissector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17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57912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405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Dissector Goals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18</a:t>
            </a:fld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4022836695"/>
              </p:ext>
            </p:extLst>
          </p:nvPr>
        </p:nvGraphicFramePr>
        <p:xfrm>
          <a:off x="609600" y="1828800"/>
          <a:ext cx="79248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8183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Dissector Demo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19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1752600"/>
            <a:ext cx="579120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41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About Me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0363" y="1676400"/>
            <a:ext cx="3343275" cy="10477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814118"/>
            <a:ext cx="2972492" cy="48787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814119"/>
            <a:ext cx="2814637" cy="48787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2882" y="2820351"/>
            <a:ext cx="1254918" cy="49095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own Arrow 5"/>
          <p:cNvSpPr/>
          <p:nvPr/>
        </p:nvSpPr>
        <p:spPr>
          <a:xfrm>
            <a:off x="3733800" y="3429000"/>
            <a:ext cx="1752600" cy="1066800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346275"/>
            <a:ext cx="2000250" cy="1864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4262193"/>
            <a:ext cx="1447800" cy="17764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068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Weaknesses of Flash Dissector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20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059575593"/>
              </p:ext>
            </p:extLst>
          </p:nvPr>
        </p:nvGraphicFramePr>
        <p:xfrm>
          <a:off x="609600" y="1828800"/>
          <a:ext cx="79248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8413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Flash Dissector Future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21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639401317"/>
              </p:ext>
            </p:extLst>
          </p:nvPr>
        </p:nvGraphicFramePr>
        <p:xfrm>
          <a:off x="609600" y="1828800"/>
          <a:ext cx="79248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60777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Workflow Intermezzo II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22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557520296"/>
              </p:ext>
            </p:extLst>
          </p:nvPr>
        </p:nvGraphicFramePr>
        <p:xfrm>
          <a:off x="533400" y="1676400"/>
          <a:ext cx="80772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06398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Static analysis </a:t>
            </a:r>
            <a:r>
              <a:rPr lang="en-US" dirty="0" err="1" smtClean="0"/>
              <a:t>vs</a:t>
            </a:r>
            <a:r>
              <a:rPr lang="en-US" dirty="0" smtClean="0"/>
              <a:t> Dynamic analysis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pPr/>
              <a:t>23</a:t>
            </a:fld>
            <a:endParaRPr lang="en-US" dirty="0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421584345"/>
              </p:ext>
            </p:extLst>
          </p:nvPr>
        </p:nvGraphicFramePr>
        <p:xfrm>
          <a:off x="533400" y="1752600"/>
          <a:ext cx="80010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1083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Detour: Flash Player Debugger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24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314354537"/>
              </p:ext>
            </p:extLst>
          </p:nvPr>
        </p:nvGraphicFramePr>
        <p:xfrm>
          <a:off x="685800" y="1752600"/>
          <a:ext cx="77724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503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Detour: Flash Player Debugger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25</a:t>
            </a:fld>
            <a:endParaRPr lang="en-US"/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752600"/>
            <a:ext cx="4533900" cy="42005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2341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 III: Tracer/Debugger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26</a:t>
            </a:fld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828800"/>
            <a:ext cx="6224588" cy="4053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97455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Tracer Implementation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27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088333678"/>
              </p:ext>
            </p:extLst>
          </p:nvPr>
        </p:nvGraphicFramePr>
        <p:xfrm>
          <a:off x="685800" y="18288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7040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Last week in China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5879" y="1828800"/>
            <a:ext cx="60960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57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Last week in China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pPr/>
              <a:t>29</a:t>
            </a:fld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787481502"/>
              </p:ext>
            </p:extLst>
          </p:nvPr>
        </p:nvGraphicFramePr>
        <p:xfrm>
          <a:off x="762000" y="1905000"/>
          <a:ext cx="76200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6130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Work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674034849"/>
              </p:ext>
            </p:extLst>
          </p:nvPr>
        </p:nvGraphicFramePr>
        <p:xfrm>
          <a:off x="533400" y="1676400"/>
          <a:ext cx="80772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66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Tracer Plans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30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697670418"/>
              </p:ext>
            </p:extLst>
          </p:nvPr>
        </p:nvGraphicFramePr>
        <p:xfrm>
          <a:off x="685800" y="1828800"/>
          <a:ext cx="76962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802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Workflow Intermezzo III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31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552663150"/>
              </p:ext>
            </p:extLst>
          </p:nvPr>
        </p:nvGraphicFramePr>
        <p:xfrm>
          <a:off x="533400" y="1676400"/>
          <a:ext cx="8077200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61911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Minimizing sample files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32</a:t>
            </a:fld>
            <a:endParaRPr lang="en-US"/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093712623"/>
              </p:ext>
            </p:extLst>
          </p:nvPr>
        </p:nvGraphicFramePr>
        <p:xfrm>
          <a:off x="609600" y="1752600"/>
          <a:ext cx="79248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42516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Minimizing files without templates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pPr/>
              <a:t>33</a:t>
            </a:fld>
            <a:endParaRPr lang="en-US" dirty="0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161413708"/>
              </p:ext>
            </p:extLst>
          </p:nvPr>
        </p:nvGraphicFramePr>
        <p:xfrm>
          <a:off x="609600" y="1752600"/>
          <a:ext cx="79248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44541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not forget RETURN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295400" y="2514600"/>
            <a:ext cx="2362200" cy="32766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410200" y="3124200"/>
            <a:ext cx="2362200" cy="182880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1524000" y="1915180"/>
            <a:ext cx="17828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Function A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15000" y="2514600"/>
            <a:ext cx="17828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Function B</a:t>
            </a:r>
            <a:endParaRPr lang="en-US" sz="2800" b="1" dirty="0"/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3657600" y="3124200"/>
            <a:ext cx="1752600" cy="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rot="5400000" flipH="1">
            <a:off x="4286250" y="2686050"/>
            <a:ext cx="1676400" cy="2933700"/>
          </a:xfrm>
          <a:prstGeom prst="bentConnector4">
            <a:avLst>
              <a:gd name="adj1" fmla="val -13636"/>
              <a:gd name="adj2" fmla="val 70130"/>
            </a:avLst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600200" y="5115580"/>
            <a:ext cx="17693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Crash here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2286317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Tool IV: Minimizer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35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428484402"/>
              </p:ext>
            </p:extLst>
          </p:nvPr>
        </p:nvGraphicFramePr>
        <p:xfrm>
          <a:off x="762000" y="1828800"/>
          <a:ext cx="76200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78762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Automated minimizing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36</a:t>
            </a:fld>
            <a:endParaRPr lang="en-US"/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00939628"/>
              </p:ext>
            </p:extLst>
          </p:nvPr>
        </p:nvGraphicFramePr>
        <p:xfrm>
          <a:off x="609600" y="1752600"/>
          <a:ext cx="79248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188504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Minimizer Goals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37</a:t>
            </a:fld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743441573"/>
              </p:ext>
            </p:extLst>
          </p:nvPr>
        </p:nvGraphicFramePr>
        <p:xfrm>
          <a:off x="685800" y="18288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18899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 to </a:t>
            </a:r>
            <a:r>
              <a:rPr lang="en-US" dirty="0" err="1" smtClean="0"/>
              <a:t>GitHub</a:t>
            </a:r>
            <a:r>
              <a:rPr lang="en-US" dirty="0" smtClean="0"/>
              <a:t> we go!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38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6350000" y="2286000"/>
            <a:ext cx="1981200" cy="2129790"/>
            <a:chOff x="6019800" y="1161107"/>
            <a:chExt cx="2286000" cy="2457450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800" y="1161107"/>
              <a:ext cx="2286000" cy="2286000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1800" y="3275657"/>
              <a:ext cx="762000" cy="342900"/>
            </a:xfrm>
            <a:prstGeom prst="rect">
              <a:avLst/>
            </a:prstGeom>
          </p:spPr>
        </p:pic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590800"/>
            <a:ext cx="2158730" cy="2158730"/>
          </a:xfrm>
          <a:prstGeom prst="rect">
            <a:avLst/>
          </a:prstGeom>
        </p:spPr>
      </p:pic>
      <p:sp>
        <p:nvSpPr>
          <p:cNvPr id="10" name="Right Arrow 9"/>
          <p:cNvSpPr/>
          <p:nvPr/>
        </p:nvSpPr>
        <p:spPr>
          <a:xfrm>
            <a:off x="3048000" y="3251065"/>
            <a:ext cx="3505200" cy="83820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733800" y="2797314"/>
            <a:ext cx="20810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Shipped!</a:t>
            </a:r>
            <a:endParaRPr lang="en-US" sz="4000" b="1" dirty="0"/>
          </a:p>
        </p:txBody>
      </p:sp>
      <p:sp>
        <p:nvSpPr>
          <p:cNvPr id="12" name="Rectangle 11"/>
          <p:cNvSpPr/>
          <p:nvPr/>
        </p:nvSpPr>
        <p:spPr>
          <a:xfrm>
            <a:off x="1784288" y="5029200"/>
            <a:ext cx="579036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 smtClean="0"/>
              <a:t>https://github.com/sporst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83892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Call for participation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39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1752600"/>
            <a:ext cx="53340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6012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this talk is about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350000" y="2286000"/>
            <a:ext cx="1981200" cy="2129790"/>
            <a:chOff x="6019800" y="1161107"/>
            <a:chExt cx="2286000" cy="245745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9800" y="1161107"/>
              <a:ext cx="2286000" cy="2286000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1800" y="3275657"/>
              <a:ext cx="762000" cy="342900"/>
            </a:xfrm>
            <a:prstGeom prst="rect">
              <a:avLst/>
            </a:prstGeom>
          </p:spPr>
        </p:pic>
      </p:grp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590800"/>
            <a:ext cx="2158730" cy="2158730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>
            <a:off x="3048000" y="3251065"/>
            <a:ext cx="3505200" cy="838200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4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886200" y="2797314"/>
            <a:ext cx="16914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/>
              <a:t>Ship it!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384141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40</a:t>
            </a:fld>
            <a:endParaRPr lang="en-US"/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743586682"/>
              </p:ext>
            </p:extLst>
          </p:nvPr>
        </p:nvGraphicFramePr>
        <p:xfrm>
          <a:off x="609600" y="1752600"/>
          <a:ext cx="79248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80585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you!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707020" y="1773972"/>
            <a:ext cx="1729961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6000" dirty="0" smtClean="0">
                <a:solidFill>
                  <a:schemeClr val="accent2"/>
                </a:solidFill>
              </a:rPr>
              <a:t>?</a:t>
            </a:r>
            <a:endParaRPr lang="en-US" sz="260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1845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 me help 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pPr/>
              <a:t>42</a:t>
            </a:fld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797013358"/>
              </p:ext>
            </p:extLst>
          </p:nvPr>
        </p:nvGraphicFramePr>
        <p:xfrm>
          <a:off x="685800" y="1828800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4690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http://www.flickr.com/photos/markchadwick/4592186576/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82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this talk is not about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5963" y="1805940"/>
            <a:ext cx="5172075" cy="4137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9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28" y="3995737"/>
            <a:ext cx="5486400" cy="18478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is this relevant?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23111-9F29-45C1-A618-1368F27A4EA0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20149"/>
            <a:ext cx="7391400" cy="1657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276600"/>
            <a:ext cx="4953000" cy="1438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03785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SWF Files: An Overview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0" y="1905000"/>
            <a:ext cx="2971800" cy="5334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Header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3048000" y="2483415"/>
            <a:ext cx="2971800" cy="5334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Tag 1</a:t>
            </a:r>
            <a:endParaRPr lang="en-US" b="1" dirty="0"/>
          </a:p>
        </p:txBody>
      </p:sp>
      <p:sp>
        <p:nvSpPr>
          <p:cNvPr id="6" name="Rectangle 5"/>
          <p:cNvSpPr/>
          <p:nvPr/>
        </p:nvSpPr>
        <p:spPr>
          <a:xfrm>
            <a:off x="3048000" y="3052777"/>
            <a:ext cx="2971800" cy="5334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Tag 2</a:t>
            </a:r>
            <a:endParaRPr lang="en-US" b="1" dirty="0"/>
          </a:p>
        </p:txBody>
      </p:sp>
      <p:sp>
        <p:nvSpPr>
          <p:cNvPr id="7" name="Rectangle 6"/>
          <p:cNvSpPr/>
          <p:nvPr/>
        </p:nvSpPr>
        <p:spPr>
          <a:xfrm>
            <a:off x="3048000" y="3622139"/>
            <a:ext cx="2971800" cy="5334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Tag 3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3048000" y="4191501"/>
            <a:ext cx="2971800" cy="5334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Tag 4</a:t>
            </a:r>
            <a:endParaRPr lang="en-US" b="1" dirty="0"/>
          </a:p>
        </p:txBody>
      </p:sp>
      <p:sp>
        <p:nvSpPr>
          <p:cNvPr id="9" name="Rectangle 8"/>
          <p:cNvSpPr/>
          <p:nvPr/>
        </p:nvSpPr>
        <p:spPr>
          <a:xfrm>
            <a:off x="3048000" y="4760863"/>
            <a:ext cx="2971800" cy="5334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…</a:t>
            </a:r>
            <a:endParaRPr lang="en-US" b="1" dirty="0"/>
          </a:p>
        </p:txBody>
      </p:sp>
      <p:sp>
        <p:nvSpPr>
          <p:cNvPr id="10" name="Rectangle 9"/>
          <p:cNvSpPr/>
          <p:nvPr/>
        </p:nvSpPr>
        <p:spPr>
          <a:xfrm>
            <a:off x="3048000" y="5330224"/>
            <a:ext cx="2971800" cy="533400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Tag n</a:t>
            </a:r>
            <a:endParaRPr lang="en-US" b="1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29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SWF Files: Interesting Aspects</a:t>
            </a:r>
            <a:endParaRPr lang="en-US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3207827038"/>
              </p:ext>
            </p:extLst>
          </p:nvPr>
        </p:nvGraphicFramePr>
        <p:xfrm>
          <a:off x="838200" y="1752601"/>
          <a:ext cx="7391400" cy="426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00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Existing Tools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743200" y="6356350"/>
            <a:ext cx="3276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623111-9F29-45C1-A618-1368F27A4EA0}" type="slidenum">
              <a:rPr lang="en-US" smtClean="0"/>
              <a:t>9</a:t>
            </a:fld>
            <a:endParaRPr 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981200"/>
            <a:ext cx="3175000" cy="179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4229100"/>
            <a:ext cx="3175000" cy="179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000" y="1969532"/>
            <a:ext cx="3175000" cy="179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09810" y="1611868"/>
            <a:ext cx="2461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Flash Dump </a:t>
            </a:r>
            <a:r>
              <a:rPr lang="en-US" b="1" dirty="0" err="1" smtClean="0"/>
              <a:t>Decompiler</a:t>
            </a:r>
            <a:endParaRPr lang="en-US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055497" y="1600200"/>
            <a:ext cx="10960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SWFTools</a:t>
            </a:r>
            <a:endParaRPr lang="en-US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65111" y="3874532"/>
            <a:ext cx="8767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swfmill</a:t>
            </a:r>
            <a:endParaRPr lang="en-US" b="1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2200" y="4229100"/>
            <a:ext cx="3175000" cy="17907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5334000" y="3886200"/>
            <a:ext cx="25398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Sothink</a:t>
            </a:r>
            <a:r>
              <a:rPr lang="en-US" b="1" dirty="0" smtClean="0"/>
              <a:t> SWF </a:t>
            </a:r>
            <a:r>
              <a:rPr lang="en-US" b="1" dirty="0" err="1" smtClean="0"/>
              <a:t>Decompiler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1857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5648</TotalTime>
  <Words>532</Words>
  <Application>Microsoft Office PowerPoint</Application>
  <PresentationFormat>On-screen Show (4:3)</PresentationFormat>
  <Paragraphs>209</Paragraphs>
  <Slides>43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4" baseType="lpstr">
      <vt:lpstr>Office Theme</vt:lpstr>
      <vt:lpstr>Reverse-Engineering Flash Files with SWFRETools</vt:lpstr>
      <vt:lpstr>About Me</vt:lpstr>
      <vt:lpstr>Current Work</vt:lpstr>
      <vt:lpstr>What this talk is about</vt:lpstr>
      <vt:lpstr>What this talk is not about</vt:lpstr>
      <vt:lpstr>Why is this relevant?</vt:lpstr>
      <vt:lpstr>SWF Files: An Overview</vt:lpstr>
      <vt:lpstr>SWF Files: Interesting Aspects</vt:lpstr>
      <vt:lpstr>Existing Tools</vt:lpstr>
      <vt:lpstr>Problems with existing tools</vt:lpstr>
      <vt:lpstr>Introducing SWFRETools</vt:lpstr>
      <vt:lpstr>Goals</vt:lpstr>
      <vt:lpstr>Architecture</vt:lpstr>
      <vt:lpstr>Tool I: The Parser</vt:lpstr>
      <vt:lpstr>Parser Goals</vt:lpstr>
      <vt:lpstr>Workflow Intermezzo I</vt:lpstr>
      <vt:lpstr>Tool 2: Flash Dissector</vt:lpstr>
      <vt:lpstr>Flash Dissector Goals</vt:lpstr>
      <vt:lpstr>Flash Dissector Demo</vt:lpstr>
      <vt:lpstr>Weaknesses of Flash Dissector</vt:lpstr>
      <vt:lpstr>Flash Dissector Future</vt:lpstr>
      <vt:lpstr>Workflow Intermezzo II</vt:lpstr>
      <vt:lpstr>Static analysis vs Dynamic analysis</vt:lpstr>
      <vt:lpstr>Detour: Flash Player Debugger</vt:lpstr>
      <vt:lpstr>Detour: Flash Player Debugger</vt:lpstr>
      <vt:lpstr>Tool  III: Tracer/Debugger</vt:lpstr>
      <vt:lpstr>Tracer Implementation</vt:lpstr>
      <vt:lpstr>Last week in China</vt:lpstr>
      <vt:lpstr>Last week in China</vt:lpstr>
      <vt:lpstr>Tracer Plans</vt:lpstr>
      <vt:lpstr>Workflow Intermezzo III</vt:lpstr>
      <vt:lpstr>Minimizing sample files</vt:lpstr>
      <vt:lpstr>Minimizing files without templates</vt:lpstr>
      <vt:lpstr>Do not forget RETURN</vt:lpstr>
      <vt:lpstr>Tool IV: Minimizer</vt:lpstr>
      <vt:lpstr>Automated minimizing</vt:lpstr>
      <vt:lpstr>Minimizer Goals</vt:lpstr>
      <vt:lpstr>Off to GitHub we go!</vt:lpstr>
      <vt:lpstr>Call for participation</vt:lpstr>
      <vt:lpstr>Summary</vt:lpstr>
      <vt:lpstr>Thank you!</vt:lpstr>
      <vt:lpstr>Let me help …</vt:lpstr>
      <vt:lpstr>Image Credits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</dc:creator>
  <cp:lastModifiedBy>Sebastian Porst (Digital Dominion Inc)</cp:lastModifiedBy>
  <cp:revision>437</cp:revision>
  <dcterms:created xsi:type="dcterms:W3CDTF">2011-04-10T17:20:14Z</dcterms:created>
  <dcterms:modified xsi:type="dcterms:W3CDTF">2011-04-15T23:21:48Z</dcterms:modified>
</cp:coreProperties>
</file>